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83B12-1CE6-48FA-B107-E7F2C36F8C1A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3D243-D1C8-4837-B003-B4CC5687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07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3D99D1-696E-4F8C-900F-70B5215051BA}" type="slidenum">
              <a:rPr kumimoji="0" lang="en-MY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MY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90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79"/>
            <a:ext cx="10363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665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915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40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9494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238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39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3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3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157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26" Type="http://schemas.openxmlformats.org/officeDocument/2006/relationships/image" Target="../media/image24.jpeg"/><Relationship Id="rId21" Type="http://schemas.openxmlformats.org/officeDocument/2006/relationships/image" Target="../media/image19.jpeg"/><Relationship Id="rId34" Type="http://schemas.openxmlformats.org/officeDocument/2006/relationships/image" Target="../media/image32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jpeg"/><Relationship Id="rId3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24" Type="http://schemas.openxmlformats.org/officeDocument/2006/relationships/image" Target="../media/image22.jpeg"/><Relationship Id="rId32" Type="http://schemas.openxmlformats.org/officeDocument/2006/relationships/image" Target="../media/image30.jpeg"/><Relationship Id="rId37" Type="http://schemas.openxmlformats.org/officeDocument/2006/relationships/image" Target="../media/image35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jpe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8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roup 367"/>
          <p:cNvGrpSpPr/>
          <p:nvPr/>
        </p:nvGrpSpPr>
        <p:grpSpPr>
          <a:xfrm>
            <a:off x="1351345" y="111175"/>
            <a:ext cx="9434358" cy="6672622"/>
            <a:chOff x="114400" y="122601"/>
            <a:chExt cx="10404000" cy="7358419"/>
          </a:xfrm>
        </p:grpSpPr>
        <p:cxnSp>
          <p:nvCxnSpPr>
            <p:cNvPr id="192" name="Straight Connector 191"/>
            <p:cNvCxnSpPr/>
            <p:nvPr/>
          </p:nvCxnSpPr>
          <p:spPr>
            <a:xfrm>
              <a:off x="3909389" y="913128"/>
              <a:ext cx="0" cy="5760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401139" y="913128"/>
              <a:ext cx="0" cy="5760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9" name="object 71"/>
            <p:cNvGrpSpPr/>
            <p:nvPr/>
          </p:nvGrpSpPr>
          <p:grpSpPr>
            <a:xfrm>
              <a:off x="4548187" y="461815"/>
              <a:ext cx="1057275" cy="316230"/>
              <a:chOff x="4548187" y="680745"/>
              <a:chExt cx="1057275" cy="316230"/>
            </a:xfrm>
          </p:grpSpPr>
          <p:sp>
            <p:nvSpPr>
              <p:cNvPr id="10" name="object 72"/>
              <p:cNvSpPr/>
              <p:nvPr/>
            </p:nvSpPr>
            <p:spPr>
              <a:xfrm>
                <a:off x="4552950" y="685508"/>
                <a:ext cx="1047750" cy="306705"/>
              </a:xfrm>
              <a:custGeom>
                <a:avLst/>
                <a:gdLst/>
                <a:ahLst/>
                <a:cxnLst/>
                <a:rect l="l" t="t" r="r" b="b"/>
                <a:pathLst>
                  <a:path w="1047750" h="306705">
                    <a:moveTo>
                      <a:pt x="1047750" y="0"/>
                    </a:moveTo>
                    <a:lnTo>
                      <a:pt x="0" y="0"/>
                    </a:lnTo>
                    <a:lnTo>
                      <a:pt x="0" y="306704"/>
                    </a:lnTo>
                    <a:lnTo>
                      <a:pt x="1047750" y="306704"/>
                    </a:lnTo>
                    <a:lnTo>
                      <a:pt x="104775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 anchor="ctr"/>
              <a:lstStyle/>
              <a:p>
                <a:pPr algn="ctr" defTabSz="829178"/>
                <a:r>
                  <a:rPr lang="en-MY" sz="725" b="1" dirty="0">
                    <a:solidFill>
                      <a:prstClr val="black"/>
                    </a:solidFill>
                    <a:latin typeface="Calibri"/>
                  </a:rPr>
                  <a:t>YAHYA BIN SULAIMAN</a:t>
                </a:r>
                <a:endParaRPr sz="725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object 73"/>
              <p:cNvSpPr/>
              <p:nvPr/>
            </p:nvSpPr>
            <p:spPr>
              <a:xfrm>
                <a:off x="4552950" y="685508"/>
                <a:ext cx="1047750" cy="306705"/>
              </a:xfrm>
              <a:custGeom>
                <a:avLst/>
                <a:gdLst/>
                <a:ahLst/>
                <a:cxnLst/>
                <a:rect l="l" t="t" r="r" b="b"/>
                <a:pathLst>
                  <a:path w="1047750" h="306705">
                    <a:moveTo>
                      <a:pt x="0" y="0"/>
                    </a:moveTo>
                    <a:lnTo>
                      <a:pt x="1047750" y="0"/>
                    </a:lnTo>
                    <a:lnTo>
                      <a:pt x="1047750" y="306704"/>
                    </a:lnTo>
                    <a:lnTo>
                      <a:pt x="0" y="306704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defTabSz="829178"/>
                <a:endParaRPr sz="1632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" name="object 75"/>
            <p:cNvSpPr/>
            <p:nvPr/>
          </p:nvSpPr>
          <p:spPr>
            <a:xfrm>
              <a:off x="5600065" y="466578"/>
              <a:ext cx="981075" cy="306705"/>
            </a:xfrm>
            <a:custGeom>
              <a:avLst/>
              <a:gdLst/>
              <a:ahLst/>
              <a:cxnLst/>
              <a:rect l="l" t="t" r="r" b="b"/>
              <a:pathLst>
                <a:path w="981075" h="306705">
                  <a:moveTo>
                    <a:pt x="0" y="0"/>
                  </a:moveTo>
                  <a:lnTo>
                    <a:pt x="981075" y="0"/>
                  </a:lnTo>
                  <a:lnTo>
                    <a:pt x="981075" y="306704"/>
                  </a:lnTo>
                  <a:lnTo>
                    <a:pt x="0" y="30670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 anchor="ctr"/>
            <a:lstStyle/>
            <a:p>
              <a:pPr algn="ctr" defTabSz="829178"/>
              <a:r>
                <a:rPr lang="en-MY" sz="725" b="1" dirty="0">
                  <a:solidFill>
                    <a:prstClr val="black"/>
                  </a:solidFill>
                  <a:latin typeface="Calibri"/>
                </a:rPr>
                <a:t>PTD UTAMA C</a:t>
              </a:r>
              <a:endParaRPr sz="725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78"/>
            <p:cNvSpPr/>
            <p:nvPr/>
          </p:nvSpPr>
          <p:spPr>
            <a:xfrm>
              <a:off x="4552950" y="190353"/>
              <a:ext cx="2028190" cy="276225"/>
            </a:xfrm>
            <a:custGeom>
              <a:avLst/>
              <a:gdLst/>
              <a:ahLst/>
              <a:cxnLst/>
              <a:rect l="l" t="t" r="r" b="b"/>
              <a:pathLst>
                <a:path w="1685290" h="276225">
                  <a:moveTo>
                    <a:pt x="1685290" y="0"/>
                  </a:moveTo>
                  <a:lnTo>
                    <a:pt x="0" y="0"/>
                  </a:lnTo>
                  <a:lnTo>
                    <a:pt x="0" y="276225"/>
                  </a:lnTo>
                  <a:lnTo>
                    <a:pt x="1685290" y="276225"/>
                  </a:lnTo>
                  <a:lnTo>
                    <a:pt x="1685290" y="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/>
            <a:lstStyle/>
            <a:p>
              <a:pPr algn="ctr" defTabSz="829178"/>
              <a:r>
                <a:rPr lang="en-MY" sz="997" b="1" dirty="0">
                  <a:solidFill>
                    <a:sysClr val="windowText" lastClr="000000"/>
                  </a:solidFill>
                  <a:latin typeface="Calibri"/>
                </a:rPr>
                <a:t>KETUA PENGARAH</a:t>
              </a:r>
              <a:endParaRPr sz="997" b="1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3710" y="132722"/>
              <a:ext cx="2868324" cy="521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516" marR="4607" indent="-11516" algn="ctr" defTabSz="829178">
                <a:lnSpc>
                  <a:spcPct val="108600"/>
                </a:lnSpc>
                <a:spcBef>
                  <a:spcPts val="91"/>
                </a:spcBef>
              </a:pPr>
              <a:r>
                <a:rPr lang="fi-FI" sz="1270" b="1" spc="-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CARTA ORGANISASI </a:t>
              </a:r>
            </a:p>
            <a:p>
              <a:pPr marL="11516" marR="4607" indent="-11516" algn="ctr" defTabSz="829178">
                <a:lnSpc>
                  <a:spcPct val="108600"/>
                </a:lnSpc>
                <a:spcBef>
                  <a:spcPts val="91"/>
                </a:spcBef>
              </a:pPr>
              <a:r>
                <a:rPr lang="fi-FI" sz="997" b="1" spc="-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JABATAN SUKARELAWAN</a:t>
              </a:r>
              <a:r>
                <a:rPr lang="fi-FI" sz="997" b="1" spc="-36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i-FI" sz="997" b="1" spc="-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MALAYSIA</a:t>
              </a:r>
              <a:endParaRPr lang="fi-FI" sz="99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292"/>
            <p:cNvSpPr/>
            <p:nvPr/>
          </p:nvSpPr>
          <p:spPr>
            <a:xfrm>
              <a:off x="623710" y="1077924"/>
              <a:ext cx="1620000" cy="216000"/>
            </a:xfrm>
            <a:custGeom>
              <a:avLst/>
              <a:gdLst/>
              <a:ahLst/>
              <a:cxnLst/>
              <a:rect l="l" t="t" r="r" b="b"/>
              <a:pathLst>
                <a:path w="1632585" h="266064">
                  <a:moveTo>
                    <a:pt x="1632585" y="0"/>
                  </a:moveTo>
                  <a:lnTo>
                    <a:pt x="0" y="0"/>
                  </a:lnTo>
                  <a:lnTo>
                    <a:pt x="0" y="266064"/>
                  </a:lnTo>
                  <a:lnTo>
                    <a:pt x="1632585" y="266064"/>
                  </a:lnTo>
                  <a:lnTo>
                    <a:pt x="1632585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/>
            <a:lstStyle/>
            <a:p>
              <a:pPr algn="ctr" defTabSz="829178"/>
              <a:r>
                <a:rPr lang="en-MY" sz="1088" b="1" dirty="0">
                  <a:solidFill>
                    <a:sysClr val="windowText" lastClr="000000"/>
                  </a:solidFill>
                  <a:latin typeface="Calibri"/>
                </a:rPr>
                <a:t>SEKTOR OPERASI</a:t>
              </a:r>
            </a:p>
          </p:txBody>
        </p:sp>
        <p:sp>
          <p:nvSpPr>
            <p:cNvPr id="17" name="object 292"/>
            <p:cNvSpPr/>
            <p:nvPr/>
          </p:nvSpPr>
          <p:spPr>
            <a:xfrm>
              <a:off x="3098050" y="1072825"/>
              <a:ext cx="1620000" cy="216000"/>
            </a:xfrm>
            <a:custGeom>
              <a:avLst/>
              <a:gdLst/>
              <a:ahLst/>
              <a:cxnLst/>
              <a:rect l="l" t="t" r="r" b="b"/>
              <a:pathLst>
                <a:path w="1632585" h="266064">
                  <a:moveTo>
                    <a:pt x="1632585" y="0"/>
                  </a:moveTo>
                  <a:lnTo>
                    <a:pt x="0" y="0"/>
                  </a:lnTo>
                  <a:lnTo>
                    <a:pt x="0" y="266064"/>
                  </a:lnTo>
                  <a:lnTo>
                    <a:pt x="1632585" y="266064"/>
                  </a:lnTo>
                  <a:lnTo>
                    <a:pt x="1632585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/>
            <a:lstStyle/>
            <a:p>
              <a:pPr algn="ctr" defTabSz="829178"/>
              <a:r>
                <a:rPr lang="en-MY" sz="1088" b="1" dirty="0">
                  <a:solidFill>
                    <a:sysClr val="windowText" lastClr="000000"/>
                  </a:solidFill>
                  <a:latin typeface="Calibri"/>
                </a:rPr>
                <a:t>SEKTOR PENGURUSAN </a:t>
              </a:r>
              <a:endParaRPr sz="1088" b="1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273423" y="1430320"/>
              <a:ext cx="4794503" cy="468000"/>
              <a:chOff x="-446337" y="1259204"/>
              <a:chExt cx="4794503" cy="468000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2500629" y="1259205"/>
                <a:ext cx="1847537" cy="466573"/>
                <a:chOff x="2051684" y="1259163"/>
                <a:chExt cx="1847537" cy="466573"/>
              </a:xfrm>
            </p:grpSpPr>
            <p:sp>
              <p:nvSpPr>
                <p:cNvPr id="21" name="object 73"/>
                <p:cNvSpPr/>
                <p:nvPr/>
              </p:nvSpPr>
              <p:spPr>
                <a:xfrm>
                  <a:off x="2051684" y="1495383"/>
                  <a:ext cx="1378800" cy="2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50" h="306705">
                      <a:moveTo>
                        <a:pt x="0" y="0"/>
                      </a:moveTo>
                      <a:lnTo>
                        <a:pt x="1047750" y="0"/>
                      </a:lnTo>
                      <a:lnTo>
                        <a:pt x="1047750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endParaRPr lang="en-MY" sz="725" b="1" spc="-5" dirty="0">
                    <a:solidFill>
                      <a:prstClr val="black"/>
                    </a:solidFill>
                    <a:latin typeface="Calibri"/>
                    <a:cs typeface="Tahoma"/>
                  </a:endParaRPr>
                </a:p>
                <a:p>
                  <a:pPr algn="ctr" defTabSz="829178"/>
                  <a:endParaRPr lang="en-MY" sz="725" b="1" spc="-5" dirty="0">
                    <a:solidFill>
                      <a:prstClr val="black"/>
                    </a:solidFill>
                    <a:latin typeface="Calibri"/>
                    <a:cs typeface="Tahoma"/>
                  </a:endParaRPr>
                </a:p>
                <a:p>
                  <a:pPr algn="ctr" defTabSz="829178"/>
                  <a:r>
                    <a:rPr lang="en-MY" sz="725" b="1" spc="-5" dirty="0">
                      <a:solidFill>
                        <a:prstClr val="black"/>
                      </a:solidFill>
                      <a:latin typeface="Calibri"/>
                      <a:cs typeface="Tahoma"/>
                    </a:rPr>
                    <a:t>MAHATHER BIN SMOH</a:t>
                  </a:r>
                  <a:endParaRPr lang="en-MY" sz="3627" dirty="0">
                    <a:solidFill>
                      <a:prstClr val="black"/>
                    </a:solidFill>
                    <a:latin typeface="Calibri"/>
                  </a:endParaRPr>
                </a:p>
                <a:p>
                  <a:pPr algn="ctr" defTabSz="829178"/>
                  <a:endParaRPr sz="145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" name="object 75"/>
                <p:cNvSpPr/>
                <p:nvPr/>
              </p:nvSpPr>
              <p:spPr>
                <a:xfrm>
                  <a:off x="3431221" y="1493478"/>
                  <a:ext cx="468000" cy="232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075" h="306705">
                      <a:moveTo>
                        <a:pt x="0" y="0"/>
                      </a:moveTo>
                      <a:lnTo>
                        <a:pt x="981075" y="0"/>
                      </a:lnTo>
                      <a:lnTo>
                        <a:pt x="981075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dirty="0">
                      <a:solidFill>
                        <a:prstClr val="black"/>
                      </a:solidFill>
                      <a:latin typeface="Calibri"/>
                    </a:rPr>
                    <a:t>M54</a:t>
                  </a:r>
                  <a:endParaRPr sz="635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3" name="object 178"/>
                <p:cNvSpPr/>
                <p:nvPr/>
              </p:nvSpPr>
              <p:spPr>
                <a:xfrm>
                  <a:off x="2051684" y="1259163"/>
                  <a:ext cx="1847216" cy="2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276225">
                      <a:moveTo>
                        <a:pt x="1685290" y="0"/>
                      </a:moveTo>
                      <a:lnTo>
                        <a:pt x="0" y="0"/>
                      </a:lnTo>
                      <a:lnTo>
                        <a:pt x="0" y="276225"/>
                      </a:lnTo>
                      <a:lnTo>
                        <a:pt x="1685290" y="276225"/>
                      </a:lnTo>
                      <a:lnTo>
                        <a:pt x="168529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816" b="1" dirty="0">
                      <a:solidFill>
                        <a:sysClr val="windowText" lastClr="000000"/>
                      </a:solidFill>
                      <a:latin typeface="Calibri"/>
                    </a:rPr>
                    <a:t>TIMBALAN KETUA PENGARAH</a:t>
                  </a:r>
                  <a:endParaRPr sz="816" b="1" dirty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</p:grp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46337" y="1260694"/>
                <a:ext cx="405719" cy="4544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</p:pic>
          <p:sp>
            <p:nvSpPr>
              <p:cNvPr id="29" name="object 178"/>
              <p:cNvSpPr/>
              <p:nvPr/>
            </p:nvSpPr>
            <p:spPr>
              <a:xfrm>
                <a:off x="2087290" y="1259204"/>
                <a:ext cx="410478" cy="46800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276225">
                    <a:moveTo>
                      <a:pt x="1685290" y="0"/>
                    </a:moveTo>
                    <a:lnTo>
                      <a:pt x="0" y="0"/>
                    </a:lnTo>
                    <a:lnTo>
                      <a:pt x="0" y="276225"/>
                    </a:lnTo>
                    <a:lnTo>
                      <a:pt x="1685290" y="276225"/>
                    </a:lnTo>
                    <a:lnTo>
                      <a:pt x="1685290" y="0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 defTabSz="829178"/>
                <a:endParaRPr sz="952" b="1" dirty="0">
                  <a:solidFill>
                    <a:srgbClr val="FFFF00"/>
                  </a:solidFill>
                  <a:latin typeface="Calibri"/>
                </a:endParaRPr>
              </a:p>
            </p:txBody>
          </p:sp>
        </p:grpSp>
        <p:sp>
          <p:nvSpPr>
            <p:cNvPr id="31" name="object 178"/>
            <p:cNvSpPr/>
            <p:nvPr/>
          </p:nvSpPr>
          <p:spPr>
            <a:xfrm>
              <a:off x="4082973" y="187679"/>
              <a:ext cx="471600" cy="586800"/>
            </a:xfrm>
            <a:custGeom>
              <a:avLst/>
              <a:gdLst/>
              <a:ahLst/>
              <a:cxnLst/>
              <a:rect l="l" t="t" r="r" b="b"/>
              <a:pathLst>
                <a:path w="1685290" h="276225">
                  <a:moveTo>
                    <a:pt x="1685290" y="0"/>
                  </a:moveTo>
                  <a:lnTo>
                    <a:pt x="0" y="0"/>
                  </a:lnTo>
                  <a:lnTo>
                    <a:pt x="0" y="276225"/>
                  </a:lnTo>
                  <a:lnTo>
                    <a:pt x="1685290" y="276225"/>
                  </a:lnTo>
                  <a:lnTo>
                    <a:pt x="1685290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 anchor="ctr"/>
            <a:lstStyle/>
            <a:p>
              <a:pPr algn="ctr" defTabSz="829178"/>
              <a:endParaRPr sz="952" b="1" dirty="0">
                <a:solidFill>
                  <a:srgbClr val="FFFF00"/>
                </a:solidFill>
                <a:latin typeface="Calibri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5346700" y="773283"/>
              <a:ext cx="0" cy="1440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4400" y="914253"/>
              <a:ext cx="10404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14400" y="917996"/>
              <a:ext cx="0" cy="45900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90" name="Group 89"/>
            <p:cNvGrpSpPr/>
            <p:nvPr/>
          </p:nvGrpSpPr>
          <p:grpSpPr>
            <a:xfrm>
              <a:off x="390249" y="2134976"/>
              <a:ext cx="2260876" cy="468000"/>
              <a:chOff x="2087290" y="1259204"/>
              <a:chExt cx="2260876" cy="468000"/>
            </a:xfrm>
          </p:grpSpPr>
          <p:grpSp>
            <p:nvGrpSpPr>
              <p:cNvPr id="91" name="Group 90"/>
              <p:cNvGrpSpPr/>
              <p:nvPr/>
            </p:nvGrpSpPr>
            <p:grpSpPr>
              <a:xfrm>
                <a:off x="2500629" y="1259205"/>
                <a:ext cx="1847537" cy="463020"/>
                <a:chOff x="2051684" y="1259163"/>
                <a:chExt cx="1847537" cy="463020"/>
              </a:xfrm>
            </p:grpSpPr>
            <p:sp>
              <p:nvSpPr>
                <p:cNvPr id="94" name="object 73"/>
                <p:cNvSpPr/>
                <p:nvPr/>
              </p:nvSpPr>
              <p:spPr>
                <a:xfrm>
                  <a:off x="2051684" y="1495383"/>
                  <a:ext cx="1378800" cy="2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50" h="306705">
                      <a:moveTo>
                        <a:pt x="0" y="0"/>
                      </a:moveTo>
                      <a:lnTo>
                        <a:pt x="1047750" y="0"/>
                      </a:lnTo>
                      <a:lnTo>
                        <a:pt x="1047750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spc="-5" dirty="0">
                      <a:solidFill>
                        <a:prstClr val="black"/>
                      </a:solidFill>
                      <a:latin typeface="Calibri"/>
                      <a:cs typeface="Tahoma"/>
                    </a:rPr>
                    <a:t>JIMMY ANAK JUPITER SAMBAU</a:t>
                  </a:r>
                  <a:endParaRPr sz="145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5" name="object 75"/>
                <p:cNvSpPr/>
                <p:nvPr/>
              </p:nvSpPr>
              <p:spPr>
                <a:xfrm>
                  <a:off x="3431221" y="1493478"/>
                  <a:ext cx="468000" cy="2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075" h="306705">
                      <a:moveTo>
                        <a:pt x="0" y="0"/>
                      </a:moveTo>
                      <a:lnTo>
                        <a:pt x="981075" y="0"/>
                      </a:lnTo>
                      <a:lnTo>
                        <a:pt x="981075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dirty="0">
                      <a:solidFill>
                        <a:prstClr val="black"/>
                      </a:solidFill>
                      <a:latin typeface="Calibri"/>
                    </a:rPr>
                    <a:t>KP52</a:t>
                  </a:r>
                  <a:endParaRPr sz="635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6" name="object 178"/>
                <p:cNvSpPr/>
                <p:nvPr/>
              </p:nvSpPr>
              <p:spPr>
                <a:xfrm>
                  <a:off x="2051684" y="1259163"/>
                  <a:ext cx="1847216" cy="2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276225">
                      <a:moveTo>
                        <a:pt x="1685290" y="0"/>
                      </a:moveTo>
                      <a:lnTo>
                        <a:pt x="0" y="0"/>
                      </a:lnTo>
                      <a:lnTo>
                        <a:pt x="0" y="276225"/>
                      </a:lnTo>
                      <a:lnTo>
                        <a:pt x="1685290" y="276225"/>
                      </a:lnTo>
                      <a:lnTo>
                        <a:pt x="168529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725" b="1" dirty="0">
                      <a:solidFill>
                        <a:sysClr val="windowText" lastClr="000000"/>
                      </a:solidFill>
                      <a:latin typeface="Calibri"/>
                    </a:rPr>
                    <a:t>PENGARAH BAHAGIAN </a:t>
                  </a:r>
                </a:p>
                <a:p>
                  <a:pPr algn="ctr" defTabSz="829178"/>
                  <a:r>
                    <a:rPr lang="en-MY" sz="725" b="1" dirty="0">
                      <a:solidFill>
                        <a:sysClr val="windowText" lastClr="000000"/>
                      </a:solidFill>
                      <a:latin typeface="Calibri"/>
                    </a:rPr>
                    <a:t>PEMBANGUNAN PASUKAN</a:t>
                  </a:r>
                  <a:endParaRPr sz="725" b="1" dirty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93" name="object 178"/>
              <p:cNvSpPr/>
              <p:nvPr/>
            </p:nvSpPr>
            <p:spPr>
              <a:xfrm>
                <a:off x="2087290" y="1259204"/>
                <a:ext cx="410478" cy="46800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276225">
                    <a:moveTo>
                      <a:pt x="1685290" y="0"/>
                    </a:moveTo>
                    <a:lnTo>
                      <a:pt x="0" y="0"/>
                    </a:lnTo>
                    <a:lnTo>
                      <a:pt x="0" y="276225"/>
                    </a:lnTo>
                    <a:lnTo>
                      <a:pt x="1685290" y="276225"/>
                    </a:lnTo>
                    <a:lnTo>
                      <a:pt x="1685290" y="0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 defTabSz="829178"/>
                <a:endParaRPr sz="952" b="1" dirty="0">
                  <a:solidFill>
                    <a:srgbClr val="FFFF00"/>
                  </a:solidFill>
                  <a:latin typeface="Calibri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390249" y="2700472"/>
              <a:ext cx="5536974" cy="468000"/>
              <a:chOff x="2087290" y="1259204"/>
              <a:chExt cx="5536974" cy="468000"/>
            </a:xfrm>
          </p:grpSpPr>
          <p:grpSp>
            <p:nvGrpSpPr>
              <p:cNvPr id="98" name="Group 97"/>
              <p:cNvGrpSpPr/>
              <p:nvPr/>
            </p:nvGrpSpPr>
            <p:grpSpPr>
              <a:xfrm>
                <a:off x="2500629" y="1259205"/>
                <a:ext cx="1847537" cy="463020"/>
                <a:chOff x="2051684" y="1259163"/>
                <a:chExt cx="1847537" cy="463020"/>
              </a:xfrm>
            </p:grpSpPr>
            <p:sp>
              <p:nvSpPr>
                <p:cNvPr id="101" name="object 73"/>
                <p:cNvSpPr/>
                <p:nvPr/>
              </p:nvSpPr>
              <p:spPr>
                <a:xfrm>
                  <a:off x="2051684" y="1495383"/>
                  <a:ext cx="1378800" cy="2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50" h="306705">
                      <a:moveTo>
                        <a:pt x="0" y="0"/>
                      </a:moveTo>
                      <a:lnTo>
                        <a:pt x="1047750" y="0"/>
                      </a:lnTo>
                      <a:lnTo>
                        <a:pt x="1047750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endParaRPr sz="145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2" name="object 75"/>
                <p:cNvSpPr/>
                <p:nvPr/>
              </p:nvSpPr>
              <p:spPr>
                <a:xfrm>
                  <a:off x="3431221" y="1493478"/>
                  <a:ext cx="468000" cy="2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075" h="306705">
                      <a:moveTo>
                        <a:pt x="0" y="0"/>
                      </a:moveTo>
                      <a:lnTo>
                        <a:pt x="981075" y="0"/>
                      </a:lnTo>
                      <a:lnTo>
                        <a:pt x="981075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dirty="0">
                      <a:solidFill>
                        <a:prstClr val="black"/>
                      </a:solidFill>
                      <a:latin typeface="Calibri"/>
                    </a:rPr>
                    <a:t>KP48</a:t>
                  </a:r>
                  <a:endParaRPr sz="635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3" name="object 178"/>
                <p:cNvSpPr/>
                <p:nvPr/>
              </p:nvSpPr>
              <p:spPr>
                <a:xfrm>
                  <a:off x="2051684" y="1259163"/>
                  <a:ext cx="1847216" cy="2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276225">
                      <a:moveTo>
                        <a:pt x="1685290" y="0"/>
                      </a:moveTo>
                      <a:lnTo>
                        <a:pt x="0" y="0"/>
                      </a:lnTo>
                      <a:lnTo>
                        <a:pt x="0" y="276225"/>
                      </a:lnTo>
                      <a:lnTo>
                        <a:pt x="1685290" y="276225"/>
                      </a:lnTo>
                      <a:lnTo>
                        <a:pt x="168529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725" b="1" dirty="0">
                      <a:solidFill>
                        <a:sysClr val="windowText" lastClr="000000"/>
                      </a:solidFill>
                      <a:latin typeface="Calibri"/>
                    </a:rPr>
                    <a:t>PENGARAH BAHAGIAN OPERASI</a:t>
                  </a:r>
                </a:p>
              </p:txBody>
            </p:sp>
          </p:grpSp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9844" y="1270586"/>
                <a:ext cx="404420" cy="4529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</p:pic>
          <p:sp>
            <p:nvSpPr>
              <p:cNvPr id="100" name="object 178"/>
              <p:cNvSpPr/>
              <p:nvPr/>
            </p:nvSpPr>
            <p:spPr>
              <a:xfrm>
                <a:off x="2087290" y="1259204"/>
                <a:ext cx="410478" cy="46800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276225">
                    <a:moveTo>
                      <a:pt x="1685290" y="0"/>
                    </a:moveTo>
                    <a:lnTo>
                      <a:pt x="0" y="0"/>
                    </a:lnTo>
                    <a:lnTo>
                      <a:pt x="0" y="276225"/>
                    </a:lnTo>
                    <a:lnTo>
                      <a:pt x="1685290" y="276225"/>
                    </a:lnTo>
                    <a:lnTo>
                      <a:pt x="1685290" y="0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 defTabSz="829178"/>
                <a:endParaRPr sz="952" b="1" dirty="0">
                  <a:solidFill>
                    <a:srgbClr val="FFFF00"/>
                  </a:solidFill>
                  <a:latin typeface="Calibri"/>
                </a:endParaRPr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390249" y="3805372"/>
              <a:ext cx="2260876" cy="468000"/>
              <a:chOff x="2087290" y="1259204"/>
              <a:chExt cx="2260876" cy="468000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2500629" y="1259205"/>
                <a:ext cx="1847537" cy="463020"/>
                <a:chOff x="2051684" y="1259163"/>
                <a:chExt cx="1847537" cy="463020"/>
              </a:xfrm>
            </p:grpSpPr>
            <p:sp>
              <p:nvSpPr>
                <p:cNvPr id="115" name="object 73"/>
                <p:cNvSpPr/>
                <p:nvPr/>
              </p:nvSpPr>
              <p:spPr>
                <a:xfrm>
                  <a:off x="2051684" y="1495383"/>
                  <a:ext cx="1378800" cy="2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50" h="306705">
                      <a:moveTo>
                        <a:pt x="0" y="0"/>
                      </a:moveTo>
                      <a:lnTo>
                        <a:pt x="1047750" y="0"/>
                      </a:lnTo>
                      <a:lnTo>
                        <a:pt x="1047750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spc="-5" dirty="0">
                      <a:solidFill>
                        <a:prstClr val="black"/>
                      </a:solidFill>
                      <a:latin typeface="Calibri"/>
                      <a:cs typeface="Tahoma"/>
                    </a:rPr>
                    <a:t>LENNY BINTI KANDAWAR</a:t>
                  </a:r>
                </a:p>
              </p:txBody>
            </p:sp>
            <p:sp>
              <p:nvSpPr>
                <p:cNvPr id="116" name="object 75"/>
                <p:cNvSpPr/>
                <p:nvPr/>
              </p:nvSpPr>
              <p:spPr>
                <a:xfrm>
                  <a:off x="3431221" y="1493478"/>
                  <a:ext cx="468000" cy="2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075" h="306705">
                      <a:moveTo>
                        <a:pt x="0" y="0"/>
                      </a:moveTo>
                      <a:lnTo>
                        <a:pt x="981075" y="0"/>
                      </a:lnTo>
                      <a:lnTo>
                        <a:pt x="981075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dirty="0">
                      <a:solidFill>
                        <a:prstClr val="black"/>
                      </a:solidFill>
                      <a:latin typeface="Calibri"/>
                    </a:rPr>
                    <a:t>YA16</a:t>
                  </a:r>
                </a:p>
              </p:txBody>
            </p:sp>
            <p:sp>
              <p:nvSpPr>
                <p:cNvPr id="117" name="object 178"/>
                <p:cNvSpPr/>
                <p:nvPr/>
              </p:nvSpPr>
              <p:spPr>
                <a:xfrm>
                  <a:off x="2051684" y="1259163"/>
                  <a:ext cx="1847216" cy="2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276225">
                      <a:moveTo>
                        <a:pt x="1685290" y="0"/>
                      </a:moveTo>
                      <a:lnTo>
                        <a:pt x="0" y="0"/>
                      </a:lnTo>
                      <a:lnTo>
                        <a:pt x="0" y="276225"/>
                      </a:lnTo>
                      <a:lnTo>
                        <a:pt x="1685290" y="276225"/>
                      </a:lnTo>
                      <a:lnTo>
                        <a:pt x="168529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725" b="1" dirty="0">
                      <a:solidFill>
                        <a:sysClr val="windowText" lastClr="000000"/>
                      </a:solidFill>
                      <a:latin typeface="Calibri"/>
                    </a:rPr>
                    <a:t>PENGARAH BAHAGIAN PERSENJATAAN</a:t>
                  </a:r>
                </a:p>
              </p:txBody>
            </p:sp>
          </p:grpSp>
          <p:sp>
            <p:nvSpPr>
              <p:cNvPr id="114" name="object 178"/>
              <p:cNvSpPr/>
              <p:nvPr/>
            </p:nvSpPr>
            <p:spPr>
              <a:xfrm>
                <a:off x="2087290" y="1259204"/>
                <a:ext cx="410478" cy="46800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276225">
                    <a:moveTo>
                      <a:pt x="1685290" y="0"/>
                    </a:moveTo>
                    <a:lnTo>
                      <a:pt x="0" y="0"/>
                    </a:lnTo>
                    <a:lnTo>
                      <a:pt x="0" y="276225"/>
                    </a:lnTo>
                    <a:lnTo>
                      <a:pt x="1685290" y="276225"/>
                    </a:lnTo>
                    <a:lnTo>
                      <a:pt x="1685290" y="0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 defTabSz="829178"/>
                <a:endParaRPr sz="952" b="1" dirty="0">
                  <a:solidFill>
                    <a:srgbClr val="FFFF00"/>
                  </a:solidFill>
                  <a:latin typeface="Calibri"/>
                </a:endParaRPr>
              </a:p>
            </p:txBody>
          </p:sp>
        </p:grpSp>
        <p:cxnSp>
          <p:nvCxnSpPr>
            <p:cNvPr id="118" name="Straight Connector 117"/>
            <p:cNvCxnSpPr/>
            <p:nvPr/>
          </p:nvCxnSpPr>
          <p:spPr>
            <a:xfrm>
              <a:off x="1401319" y="1905000"/>
              <a:ext cx="0" cy="1440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49139" y="2050905"/>
              <a:ext cx="1152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250970" y="2052810"/>
              <a:ext cx="0" cy="20160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50519" y="2386896"/>
              <a:ext cx="144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22" name="Group 121"/>
            <p:cNvGrpSpPr/>
            <p:nvPr/>
          </p:nvGrpSpPr>
          <p:grpSpPr>
            <a:xfrm>
              <a:off x="275949" y="1432155"/>
              <a:ext cx="2260876" cy="468000"/>
              <a:chOff x="2087290" y="1259204"/>
              <a:chExt cx="2260876" cy="468000"/>
            </a:xfrm>
          </p:grpSpPr>
          <p:grpSp>
            <p:nvGrpSpPr>
              <p:cNvPr id="123" name="Group 122"/>
              <p:cNvGrpSpPr/>
              <p:nvPr/>
            </p:nvGrpSpPr>
            <p:grpSpPr>
              <a:xfrm>
                <a:off x="2500629" y="1259205"/>
                <a:ext cx="1847537" cy="463020"/>
                <a:chOff x="2051684" y="1259163"/>
                <a:chExt cx="1847537" cy="463020"/>
              </a:xfrm>
            </p:grpSpPr>
            <p:sp>
              <p:nvSpPr>
                <p:cNvPr id="126" name="object 73"/>
                <p:cNvSpPr/>
                <p:nvPr/>
              </p:nvSpPr>
              <p:spPr>
                <a:xfrm>
                  <a:off x="2051684" y="1498611"/>
                  <a:ext cx="1378800" cy="223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50" h="306705">
                      <a:moveTo>
                        <a:pt x="0" y="0"/>
                      </a:moveTo>
                      <a:lnTo>
                        <a:pt x="1047750" y="0"/>
                      </a:lnTo>
                      <a:lnTo>
                        <a:pt x="1047750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spc="-5" dirty="0">
                      <a:solidFill>
                        <a:prstClr val="black"/>
                      </a:solidFill>
                      <a:latin typeface="Calibri"/>
                      <a:cs typeface="Tahoma"/>
                    </a:rPr>
                    <a:t>MUHAMMAD RIDZUAN BIN ZAWAWI</a:t>
                  </a:r>
                  <a:endParaRPr lang="en-MY" sz="145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7" name="object 75"/>
                <p:cNvSpPr/>
                <p:nvPr/>
              </p:nvSpPr>
              <p:spPr>
                <a:xfrm>
                  <a:off x="3431221" y="1493478"/>
                  <a:ext cx="468000" cy="2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075" h="306705">
                      <a:moveTo>
                        <a:pt x="0" y="0"/>
                      </a:moveTo>
                      <a:lnTo>
                        <a:pt x="981075" y="0"/>
                      </a:lnTo>
                      <a:lnTo>
                        <a:pt x="981075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endParaRPr lang="en-MY" sz="635" b="1" dirty="0">
                    <a:solidFill>
                      <a:prstClr val="black"/>
                    </a:solidFill>
                    <a:latin typeface="Calibri"/>
                  </a:endParaRPr>
                </a:p>
                <a:p>
                  <a:pPr algn="ctr" defTabSz="829178"/>
                  <a:r>
                    <a:rPr lang="en-MY" sz="635" b="1" dirty="0">
                      <a:solidFill>
                        <a:prstClr val="black"/>
                      </a:solidFill>
                      <a:latin typeface="Calibri"/>
                    </a:rPr>
                    <a:t>M54</a:t>
                  </a:r>
                </a:p>
                <a:p>
                  <a:pPr algn="ctr" defTabSz="829178"/>
                  <a:endParaRPr sz="635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8" name="object 178"/>
                <p:cNvSpPr/>
                <p:nvPr/>
              </p:nvSpPr>
              <p:spPr>
                <a:xfrm>
                  <a:off x="2051684" y="1259163"/>
                  <a:ext cx="1847216" cy="2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276225">
                      <a:moveTo>
                        <a:pt x="1685290" y="0"/>
                      </a:moveTo>
                      <a:lnTo>
                        <a:pt x="0" y="0"/>
                      </a:lnTo>
                      <a:lnTo>
                        <a:pt x="0" y="276225"/>
                      </a:lnTo>
                      <a:lnTo>
                        <a:pt x="1685290" y="276225"/>
                      </a:lnTo>
                      <a:lnTo>
                        <a:pt x="168529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816" b="1" dirty="0">
                      <a:solidFill>
                        <a:sysClr val="windowText" lastClr="000000"/>
                      </a:solidFill>
                      <a:latin typeface="Calibri"/>
                    </a:rPr>
                    <a:t>TIMBALAN KETUA PENGARAH</a:t>
                  </a:r>
                  <a:endParaRPr sz="816" b="1" dirty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25" name="object 178"/>
              <p:cNvSpPr/>
              <p:nvPr/>
            </p:nvSpPr>
            <p:spPr>
              <a:xfrm>
                <a:off x="2087290" y="1259204"/>
                <a:ext cx="410478" cy="46800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276225">
                    <a:moveTo>
                      <a:pt x="1685290" y="0"/>
                    </a:moveTo>
                    <a:lnTo>
                      <a:pt x="0" y="0"/>
                    </a:lnTo>
                    <a:lnTo>
                      <a:pt x="0" y="276225"/>
                    </a:lnTo>
                    <a:lnTo>
                      <a:pt x="1685290" y="276225"/>
                    </a:lnTo>
                    <a:lnTo>
                      <a:pt x="1685290" y="0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 defTabSz="829178"/>
                <a:endParaRPr sz="952" b="1" dirty="0">
                  <a:solidFill>
                    <a:srgbClr val="FFFF00"/>
                  </a:solidFill>
                  <a:latin typeface="Calibri"/>
                </a:endParaRPr>
              </a:p>
            </p:txBody>
          </p:sp>
        </p:grpSp>
        <p:cxnSp>
          <p:nvCxnSpPr>
            <p:cNvPr id="129" name="Straight Connector 128"/>
            <p:cNvCxnSpPr/>
            <p:nvPr/>
          </p:nvCxnSpPr>
          <p:spPr>
            <a:xfrm>
              <a:off x="250519" y="2948871"/>
              <a:ext cx="144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250825" y="3486922"/>
              <a:ext cx="144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250519" y="4065201"/>
              <a:ext cx="144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32" name="Group 131"/>
            <p:cNvGrpSpPr/>
            <p:nvPr/>
          </p:nvGrpSpPr>
          <p:grpSpPr>
            <a:xfrm>
              <a:off x="390249" y="3243397"/>
              <a:ext cx="2260876" cy="468000"/>
              <a:chOff x="2087290" y="1259204"/>
              <a:chExt cx="2260876" cy="468000"/>
            </a:xfrm>
          </p:grpSpPr>
          <p:grpSp>
            <p:nvGrpSpPr>
              <p:cNvPr id="133" name="Group 132"/>
              <p:cNvGrpSpPr/>
              <p:nvPr/>
            </p:nvGrpSpPr>
            <p:grpSpPr>
              <a:xfrm>
                <a:off x="2500629" y="1259205"/>
                <a:ext cx="1847537" cy="463020"/>
                <a:chOff x="2051684" y="1259163"/>
                <a:chExt cx="1847537" cy="463020"/>
              </a:xfrm>
            </p:grpSpPr>
            <p:sp>
              <p:nvSpPr>
                <p:cNvPr id="136" name="object 73"/>
                <p:cNvSpPr/>
                <p:nvPr/>
              </p:nvSpPr>
              <p:spPr>
                <a:xfrm>
                  <a:off x="2051684" y="1495383"/>
                  <a:ext cx="1378800" cy="2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50" h="306705">
                      <a:moveTo>
                        <a:pt x="0" y="0"/>
                      </a:moveTo>
                      <a:lnTo>
                        <a:pt x="1047750" y="0"/>
                      </a:lnTo>
                      <a:lnTo>
                        <a:pt x="1047750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endParaRPr lang="en-MY" sz="635" b="1" spc="-5" dirty="0">
                    <a:solidFill>
                      <a:prstClr val="black"/>
                    </a:solidFill>
                    <a:latin typeface="Calibri"/>
                    <a:cs typeface="Tahoma"/>
                  </a:endParaRPr>
                </a:p>
              </p:txBody>
            </p:sp>
            <p:sp>
              <p:nvSpPr>
                <p:cNvPr id="137" name="object 75"/>
                <p:cNvSpPr/>
                <p:nvPr/>
              </p:nvSpPr>
              <p:spPr>
                <a:xfrm>
                  <a:off x="3431221" y="1493478"/>
                  <a:ext cx="468000" cy="2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075" h="306705">
                      <a:moveTo>
                        <a:pt x="0" y="0"/>
                      </a:moveTo>
                      <a:lnTo>
                        <a:pt x="981075" y="0"/>
                      </a:lnTo>
                      <a:lnTo>
                        <a:pt x="981075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dirty="0">
                      <a:solidFill>
                        <a:prstClr val="black"/>
                      </a:solidFill>
                      <a:latin typeface="Calibri"/>
                    </a:rPr>
                    <a:t>KP48</a:t>
                  </a:r>
                  <a:endParaRPr sz="635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8" name="object 178"/>
                <p:cNvSpPr/>
                <p:nvPr/>
              </p:nvSpPr>
              <p:spPr>
                <a:xfrm>
                  <a:off x="2051684" y="1259163"/>
                  <a:ext cx="1847216" cy="2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276225">
                      <a:moveTo>
                        <a:pt x="1685290" y="0"/>
                      </a:moveTo>
                      <a:lnTo>
                        <a:pt x="0" y="0"/>
                      </a:lnTo>
                      <a:lnTo>
                        <a:pt x="0" y="276225"/>
                      </a:lnTo>
                      <a:lnTo>
                        <a:pt x="1685290" y="276225"/>
                      </a:lnTo>
                      <a:lnTo>
                        <a:pt x="168529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725" b="1" dirty="0">
                      <a:solidFill>
                        <a:sysClr val="windowText" lastClr="000000"/>
                      </a:solidFill>
                      <a:latin typeface="Calibri"/>
                    </a:rPr>
                    <a:t>PENGARAH BAHAGIAN LATIHAN</a:t>
                  </a:r>
                  <a:endParaRPr sz="725" b="1" dirty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35" name="object 178"/>
              <p:cNvSpPr/>
              <p:nvPr/>
            </p:nvSpPr>
            <p:spPr>
              <a:xfrm>
                <a:off x="2087290" y="1259204"/>
                <a:ext cx="410478" cy="46800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276225">
                    <a:moveTo>
                      <a:pt x="1685290" y="0"/>
                    </a:moveTo>
                    <a:lnTo>
                      <a:pt x="0" y="0"/>
                    </a:lnTo>
                    <a:lnTo>
                      <a:pt x="0" y="276225"/>
                    </a:lnTo>
                    <a:lnTo>
                      <a:pt x="1685290" y="276225"/>
                    </a:lnTo>
                    <a:lnTo>
                      <a:pt x="1685290" y="0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 defTabSz="829178"/>
                <a:endParaRPr sz="952" b="1" dirty="0">
                  <a:solidFill>
                    <a:srgbClr val="FFFF00"/>
                  </a:solidFill>
                  <a:latin typeface="Calibri"/>
                </a:endParaRPr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>
              <a:off x="386986" y="4726120"/>
              <a:ext cx="2260876" cy="468000"/>
              <a:chOff x="2087290" y="1259204"/>
              <a:chExt cx="2260876" cy="468000"/>
            </a:xfrm>
          </p:grpSpPr>
          <p:grpSp>
            <p:nvGrpSpPr>
              <p:cNvPr id="140" name="Group 139"/>
              <p:cNvGrpSpPr/>
              <p:nvPr/>
            </p:nvGrpSpPr>
            <p:grpSpPr>
              <a:xfrm>
                <a:off x="2500629" y="1259205"/>
                <a:ext cx="1847537" cy="463020"/>
                <a:chOff x="2051684" y="1259163"/>
                <a:chExt cx="1847537" cy="463020"/>
              </a:xfrm>
            </p:grpSpPr>
            <p:sp>
              <p:nvSpPr>
                <p:cNvPr id="143" name="object 73"/>
                <p:cNvSpPr/>
                <p:nvPr/>
              </p:nvSpPr>
              <p:spPr>
                <a:xfrm>
                  <a:off x="2051684" y="1495383"/>
                  <a:ext cx="1378800" cy="2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50" h="306705">
                      <a:moveTo>
                        <a:pt x="0" y="0"/>
                      </a:moveTo>
                      <a:lnTo>
                        <a:pt x="1047750" y="0"/>
                      </a:lnTo>
                      <a:lnTo>
                        <a:pt x="1047750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spc="-5" dirty="0">
                      <a:solidFill>
                        <a:prstClr val="black"/>
                      </a:solidFill>
                      <a:latin typeface="Calibri"/>
                      <a:cs typeface="Tahoma"/>
                    </a:rPr>
                    <a:t>VINOTHINI A/P THANIMALAI</a:t>
                  </a:r>
                </a:p>
              </p:txBody>
            </p:sp>
            <p:sp>
              <p:nvSpPr>
                <p:cNvPr id="144" name="object 75"/>
                <p:cNvSpPr/>
                <p:nvPr/>
              </p:nvSpPr>
              <p:spPr>
                <a:xfrm>
                  <a:off x="3431221" y="1493478"/>
                  <a:ext cx="468000" cy="2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075" h="306705">
                      <a:moveTo>
                        <a:pt x="0" y="0"/>
                      </a:moveTo>
                      <a:lnTo>
                        <a:pt x="981075" y="0"/>
                      </a:lnTo>
                      <a:lnTo>
                        <a:pt x="981075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dirty="0">
                      <a:solidFill>
                        <a:prstClr val="black"/>
                      </a:solidFill>
                      <a:latin typeface="Calibri"/>
                    </a:rPr>
                    <a:t>M48</a:t>
                  </a:r>
                </a:p>
              </p:txBody>
            </p:sp>
            <p:sp>
              <p:nvSpPr>
                <p:cNvPr id="145" name="object 178"/>
                <p:cNvSpPr/>
                <p:nvPr/>
              </p:nvSpPr>
              <p:spPr>
                <a:xfrm>
                  <a:off x="2051684" y="1259163"/>
                  <a:ext cx="1847216" cy="2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276225">
                      <a:moveTo>
                        <a:pt x="1685290" y="0"/>
                      </a:moveTo>
                      <a:lnTo>
                        <a:pt x="0" y="0"/>
                      </a:lnTo>
                      <a:lnTo>
                        <a:pt x="0" y="276225"/>
                      </a:lnTo>
                      <a:lnTo>
                        <a:pt x="1685290" y="276225"/>
                      </a:lnTo>
                      <a:lnTo>
                        <a:pt x="168529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725" b="1" dirty="0">
                      <a:solidFill>
                        <a:sysClr val="windowText" lastClr="000000"/>
                      </a:solidFill>
                      <a:latin typeface="Calibri"/>
                    </a:rPr>
                    <a:t>KETUA UNIT INTEGRITI</a:t>
                  </a:r>
                </a:p>
              </p:txBody>
            </p:sp>
          </p:grpSp>
          <p:sp>
            <p:nvSpPr>
              <p:cNvPr id="142" name="object 178"/>
              <p:cNvSpPr/>
              <p:nvPr/>
            </p:nvSpPr>
            <p:spPr>
              <a:xfrm>
                <a:off x="2087290" y="1259204"/>
                <a:ext cx="410478" cy="46800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276225">
                    <a:moveTo>
                      <a:pt x="1685290" y="0"/>
                    </a:moveTo>
                    <a:lnTo>
                      <a:pt x="0" y="0"/>
                    </a:lnTo>
                    <a:lnTo>
                      <a:pt x="0" y="276225"/>
                    </a:lnTo>
                    <a:lnTo>
                      <a:pt x="1685290" y="276225"/>
                    </a:lnTo>
                    <a:lnTo>
                      <a:pt x="1685290" y="0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 defTabSz="829178"/>
                <a:endParaRPr sz="952" b="1" dirty="0">
                  <a:solidFill>
                    <a:srgbClr val="FFFF00"/>
                  </a:solidFill>
                  <a:latin typeface="Calibri"/>
                </a:endParaRPr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380724" y="5287750"/>
              <a:ext cx="2260876" cy="481745"/>
              <a:chOff x="2087290" y="1259203"/>
              <a:chExt cx="2260876" cy="481745"/>
            </a:xfrm>
          </p:grpSpPr>
          <p:grpSp>
            <p:nvGrpSpPr>
              <p:cNvPr id="147" name="Group 146"/>
              <p:cNvGrpSpPr/>
              <p:nvPr/>
            </p:nvGrpSpPr>
            <p:grpSpPr>
              <a:xfrm>
                <a:off x="2500629" y="1259205"/>
                <a:ext cx="1847537" cy="474872"/>
                <a:chOff x="2051684" y="1259163"/>
                <a:chExt cx="1847537" cy="474872"/>
              </a:xfrm>
            </p:grpSpPr>
            <p:sp>
              <p:nvSpPr>
                <p:cNvPr id="150" name="object 73"/>
                <p:cNvSpPr/>
                <p:nvPr/>
              </p:nvSpPr>
              <p:spPr>
                <a:xfrm>
                  <a:off x="2051684" y="1495382"/>
                  <a:ext cx="1378800" cy="238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50" h="306705">
                      <a:moveTo>
                        <a:pt x="0" y="0"/>
                      </a:moveTo>
                      <a:lnTo>
                        <a:pt x="1047750" y="0"/>
                      </a:lnTo>
                      <a:lnTo>
                        <a:pt x="1047750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spc="-5" dirty="0">
                      <a:solidFill>
                        <a:prstClr val="black"/>
                      </a:solidFill>
                      <a:latin typeface="Calibri"/>
                      <a:cs typeface="Tahoma"/>
                    </a:rPr>
                    <a:t>SHAHRINA BINTI ABD SAMAD</a:t>
                  </a:r>
                </a:p>
              </p:txBody>
            </p:sp>
            <p:sp>
              <p:nvSpPr>
                <p:cNvPr id="151" name="object 75"/>
                <p:cNvSpPr/>
                <p:nvPr/>
              </p:nvSpPr>
              <p:spPr>
                <a:xfrm>
                  <a:off x="3431221" y="1493478"/>
                  <a:ext cx="468000" cy="233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075" h="306705">
                      <a:moveTo>
                        <a:pt x="0" y="0"/>
                      </a:moveTo>
                      <a:lnTo>
                        <a:pt x="981075" y="0"/>
                      </a:lnTo>
                      <a:lnTo>
                        <a:pt x="981075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dirty="0">
                      <a:solidFill>
                        <a:prstClr val="black"/>
                      </a:solidFill>
                      <a:latin typeface="Calibri"/>
                    </a:rPr>
                    <a:t>S44</a:t>
                  </a:r>
                </a:p>
              </p:txBody>
            </p:sp>
            <p:sp>
              <p:nvSpPr>
                <p:cNvPr id="152" name="object 178"/>
                <p:cNvSpPr/>
                <p:nvPr/>
              </p:nvSpPr>
              <p:spPr>
                <a:xfrm>
                  <a:off x="2051684" y="1259163"/>
                  <a:ext cx="1847216" cy="2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276225">
                      <a:moveTo>
                        <a:pt x="1685290" y="0"/>
                      </a:moveTo>
                      <a:lnTo>
                        <a:pt x="0" y="0"/>
                      </a:lnTo>
                      <a:lnTo>
                        <a:pt x="0" y="276225"/>
                      </a:lnTo>
                      <a:lnTo>
                        <a:pt x="1685290" y="276225"/>
                      </a:lnTo>
                      <a:lnTo>
                        <a:pt x="168529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725" b="1" dirty="0">
                      <a:solidFill>
                        <a:sysClr val="windowText" lastClr="000000"/>
                      </a:solidFill>
                      <a:latin typeface="Calibri"/>
                    </a:rPr>
                    <a:t>KETUA UNIT MEDIA </a:t>
                  </a:r>
                </a:p>
              </p:txBody>
            </p:sp>
          </p:grpSp>
          <p:pic>
            <p:nvPicPr>
              <p:cNvPr id="148" name="Picture 14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3345" y="1281128"/>
                <a:ext cx="403125" cy="4529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</p:pic>
          <p:sp>
            <p:nvSpPr>
              <p:cNvPr id="149" name="object 178"/>
              <p:cNvSpPr/>
              <p:nvPr/>
            </p:nvSpPr>
            <p:spPr>
              <a:xfrm>
                <a:off x="2087290" y="1259203"/>
                <a:ext cx="410478" cy="481745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276225">
                    <a:moveTo>
                      <a:pt x="1685290" y="0"/>
                    </a:moveTo>
                    <a:lnTo>
                      <a:pt x="0" y="0"/>
                    </a:lnTo>
                    <a:lnTo>
                      <a:pt x="0" y="276225"/>
                    </a:lnTo>
                    <a:lnTo>
                      <a:pt x="1685290" y="276225"/>
                    </a:lnTo>
                    <a:lnTo>
                      <a:pt x="1685290" y="0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 defTabSz="829178"/>
                <a:endParaRPr sz="952" b="1" dirty="0">
                  <a:solidFill>
                    <a:srgbClr val="FFFF00"/>
                  </a:solidFill>
                  <a:latin typeface="Calibri"/>
                </a:endParaRPr>
              </a:p>
            </p:txBody>
          </p:sp>
        </p:grpSp>
        <p:cxnSp>
          <p:nvCxnSpPr>
            <p:cNvPr id="154" name="Straight Connector 153"/>
            <p:cNvCxnSpPr/>
            <p:nvPr/>
          </p:nvCxnSpPr>
          <p:spPr>
            <a:xfrm>
              <a:off x="114400" y="4960120"/>
              <a:ext cx="27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115825" y="5508378"/>
              <a:ext cx="27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57" name="Group 156"/>
            <p:cNvGrpSpPr/>
            <p:nvPr/>
          </p:nvGrpSpPr>
          <p:grpSpPr>
            <a:xfrm>
              <a:off x="2910923" y="2134829"/>
              <a:ext cx="2260876" cy="468000"/>
              <a:chOff x="2087290" y="1259204"/>
              <a:chExt cx="2260876" cy="468000"/>
            </a:xfrm>
          </p:grpSpPr>
          <p:grpSp>
            <p:nvGrpSpPr>
              <p:cNvPr id="158" name="Group 157"/>
              <p:cNvGrpSpPr/>
              <p:nvPr/>
            </p:nvGrpSpPr>
            <p:grpSpPr>
              <a:xfrm>
                <a:off x="2500629" y="1259205"/>
                <a:ext cx="1847537" cy="463020"/>
                <a:chOff x="2051684" y="1259163"/>
                <a:chExt cx="1847537" cy="463020"/>
              </a:xfrm>
            </p:grpSpPr>
            <p:sp>
              <p:nvSpPr>
                <p:cNvPr id="161" name="object 73"/>
                <p:cNvSpPr/>
                <p:nvPr/>
              </p:nvSpPr>
              <p:spPr>
                <a:xfrm>
                  <a:off x="2051684" y="1495383"/>
                  <a:ext cx="1378800" cy="2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50" h="306705">
                      <a:moveTo>
                        <a:pt x="0" y="0"/>
                      </a:moveTo>
                      <a:lnTo>
                        <a:pt x="1047750" y="0"/>
                      </a:lnTo>
                      <a:lnTo>
                        <a:pt x="1047750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spc="-5" dirty="0">
                      <a:solidFill>
                        <a:prstClr val="black"/>
                      </a:solidFill>
                      <a:latin typeface="Calibri"/>
                      <a:cs typeface="Tahoma"/>
                    </a:rPr>
                    <a:t>MUHAMAD GHAZALI BIN MAMAT @ MANSOR</a:t>
                  </a:r>
                </a:p>
              </p:txBody>
            </p:sp>
            <p:sp>
              <p:nvSpPr>
                <p:cNvPr id="162" name="object 75"/>
                <p:cNvSpPr/>
                <p:nvPr/>
              </p:nvSpPr>
              <p:spPr>
                <a:xfrm>
                  <a:off x="3431221" y="1493478"/>
                  <a:ext cx="468000" cy="2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075" h="306705">
                      <a:moveTo>
                        <a:pt x="0" y="0"/>
                      </a:moveTo>
                      <a:lnTo>
                        <a:pt x="981075" y="0"/>
                      </a:lnTo>
                      <a:lnTo>
                        <a:pt x="981075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dirty="0">
                      <a:solidFill>
                        <a:prstClr val="black"/>
                      </a:solidFill>
                      <a:latin typeface="Calibri"/>
                    </a:rPr>
                    <a:t>M52</a:t>
                  </a:r>
                  <a:endParaRPr sz="635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3" name="object 178"/>
                <p:cNvSpPr/>
                <p:nvPr/>
              </p:nvSpPr>
              <p:spPr>
                <a:xfrm>
                  <a:off x="2051684" y="1259163"/>
                  <a:ext cx="1847216" cy="2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276225">
                      <a:moveTo>
                        <a:pt x="1685290" y="0"/>
                      </a:moveTo>
                      <a:lnTo>
                        <a:pt x="0" y="0"/>
                      </a:lnTo>
                      <a:lnTo>
                        <a:pt x="0" y="276225"/>
                      </a:lnTo>
                      <a:lnTo>
                        <a:pt x="1685290" y="276225"/>
                      </a:lnTo>
                      <a:lnTo>
                        <a:pt x="168529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725" b="1" dirty="0">
                      <a:solidFill>
                        <a:sysClr val="windowText" lastClr="000000"/>
                      </a:solidFill>
                      <a:latin typeface="Calibri"/>
                    </a:rPr>
                    <a:t>PENGARAH BAHAGIAN </a:t>
                  </a:r>
                </a:p>
                <a:p>
                  <a:pPr algn="ctr" defTabSz="829178"/>
                  <a:r>
                    <a:rPr lang="en-MY" sz="725" b="1" dirty="0">
                      <a:solidFill>
                        <a:sysClr val="windowText" lastClr="000000"/>
                      </a:solidFill>
                      <a:latin typeface="Calibri"/>
                    </a:rPr>
                    <a:t>KEWANGAN &amp; PEMBANGUNAN</a:t>
                  </a:r>
                  <a:endParaRPr sz="725" b="1" dirty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60" name="object 178"/>
              <p:cNvSpPr/>
              <p:nvPr/>
            </p:nvSpPr>
            <p:spPr>
              <a:xfrm>
                <a:off x="2087290" y="1259204"/>
                <a:ext cx="410478" cy="46800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276225">
                    <a:moveTo>
                      <a:pt x="1685290" y="0"/>
                    </a:moveTo>
                    <a:lnTo>
                      <a:pt x="0" y="0"/>
                    </a:lnTo>
                    <a:lnTo>
                      <a:pt x="0" y="276225"/>
                    </a:lnTo>
                    <a:lnTo>
                      <a:pt x="1685290" y="276225"/>
                    </a:lnTo>
                    <a:lnTo>
                      <a:pt x="1685290" y="0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 defTabSz="829178"/>
                <a:endParaRPr sz="952" b="1" dirty="0">
                  <a:solidFill>
                    <a:srgbClr val="FFFF00"/>
                  </a:solidFill>
                  <a:latin typeface="Calibri"/>
                </a:endParaRPr>
              </a:p>
            </p:txBody>
          </p:sp>
        </p:grpSp>
        <p:grpSp>
          <p:nvGrpSpPr>
            <p:cNvPr id="164" name="Group 163"/>
            <p:cNvGrpSpPr/>
            <p:nvPr/>
          </p:nvGrpSpPr>
          <p:grpSpPr>
            <a:xfrm>
              <a:off x="2910923" y="2696804"/>
              <a:ext cx="2260876" cy="468000"/>
              <a:chOff x="2087290" y="1259204"/>
              <a:chExt cx="2260876" cy="468000"/>
            </a:xfrm>
          </p:grpSpPr>
          <p:grpSp>
            <p:nvGrpSpPr>
              <p:cNvPr id="165" name="Group 164"/>
              <p:cNvGrpSpPr/>
              <p:nvPr/>
            </p:nvGrpSpPr>
            <p:grpSpPr>
              <a:xfrm>
                <a:off x="2500629" y="1259205"/>
                <a:ext cx="1847537" cy="463020"/>
                <a:chOff x="2051684" y="1259163"/>
                <a:chExt cx="1847537" cy="463020"/>
              </a:xfrm>
            </p:grpSpPr>
            <p:sp>
              <p:nvSpPr>
                <p:cNvPr id="168" name="object 73"/>
                <p:cNvSpPr/>
                <p:nvPr/>
              </p:nvSpPr>
              <p:spPr>
                <a:xfrm>
                  <a:off x="2051684" y="1495383"/>
                  <a:ext cx="1378800" cy="2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50" h="306705">
                      <a:moveTo>
                        <a:pt x="0" y="0"/>
                      </a:moveTo>
                      <a:lnTo>
                        <a:pt x="1047750" y="0"/>
                      </a:lnTo>
                      <a:lnTo>
                        <a:pt x="1047750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spc="-5" dirty="0">
                      <a:solidFill>
                        <a:prstClr val="black"/>
                      </a:solidFill>
                      <a:latin typeface="Calibri"/>
                      <a:cs typeface="Tahoma"/>
                    </a:rPr>
                    <a:t>MUHAMAD LUTFI BIN AHMAD</a:t>
                  </a:r>
                </a:p>
              </p:txBody>
            </p:sp>
            <p:sp>
              <p:nvSpPr>
                <p:cNvPr id="169" name="object 75"/>
                <p:cNvSpPr/>
                <p:nvPr/>
              </p:nvSpPr>
              <p:spPr>
                <a:xfrm>
                  <a:off x="3431221" y="1493478"/>
                  <a:ext cx="468000" cy="2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075" h="306705">
                      <a:moveTo>
                        <a:pt x="0" y="0"/>
                      </a:moveTo>
                      <a:lnTo>
                        <a:pt x="981075" y="0"/>
                      </a:lnTo>
                      <a:lnTo>
                        <a:pt x="981075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dirty="0">
                      <a:solidFill>
                        <a:prstClr val="black"/>
                      </a:solidFill>
                      <a:latin typeface="Calibri"/>
                    </a:rPr>
                    <a:t>M48</a:t>
                  </a:r>
                  <a:endParaRPr sz="635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0" name="object 178"/>
                <p:cNvSpPr/>
                <p:nvPr/>
              </p:nvSpPr>
              <p:spPr>
                <a:xfrm>
                  <a:off x="2051684" y="1259163"/>
                  <a:ext cx="1847216" cy="2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276225">
                      <a:moveTo>
                        <a:pt x="1685290" y="0"/>
                      </a:moveTo>
                      <a:lnTo>
                        <a:pt x="0" y="0"/>
                      </a:lnTo>
                      <a:lnTo>
                        <a:pt x="0" y="276225"/>
                      </a:lnTo>
                      <a:lnTo>
                        <a:pt x="1685290" y="276225"/>
                      </a:lnTo>
                      <a:lnTo>
                        <a:pt x="168529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725" b="1" dirty="0">
                      <a:solidFill>
                        <a:sysClr val="windowText" lastClr="000000"/>
                      </a:solidFill>
                      <a:latin typeface="Calibri"/>
                    </a:rPr>
                    <a:t>PENGARAH BAHAGIAN</a:t>
                  </a:r>
                </a:p>
                <a:p>
                  <a:pPr algn="ctr" defTabSz="829178"/>
                  <a:r>
                    <a:rPr lang="en-MY" sz="725" b="1" dirty="0">
                      <a:solidFill>
                        <a:sysClr val="windowText" lastClr="000000"/>
                      </a:solidFill>
                      <a:latin typeface="Calibri"/>
                    </a:rPr>
                    <a:t>KHIDMAT PENGURUSAN</a:t>
                  </a:r>
                </a:p>
              </p:txBody>
            </p:sp>
          </p:grpSp>
          <p:sp>
            <p:nvSpPr>
              <p:cNvPr id="167" name="object 178"/>
              <p:cNvSpPr/>
              <p:nvPr/>
            </p:nvSpPr>
            <p:spPr>
              <a:xfrm>
                <a:off x="2087290" y="1259204"/>
                <a:ext cx="410478" cy="46800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276225">
                    <a:moveTo>
                      <a:pt x="1685290" y="0"/>
                    </a:moveTo>
                    <a:lnTo>
                      <a:pt x="0" y="0"/>
                    </a:lnTo>
                    <a:lnTo>
                      <a:pt x="0" y="276225"/>
                    </a:lnTo>
                    <a:lnTo>
                      <a:pt x="1685290" y="276225"/>
                    </a:lnTo>
                    <a:lnTo>
                      <a:pt x="1685290" y="0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 defTabSz="829178"/>
                <a:endParaRPr sz="952" b="1" dirty="0">
                  <a:solidFill>
                    <a:srgbClr val="FFFF00"/>
                  </a:solidFill>
                  <a:latin typeface="Calibri"/>
                </a:endParaRPr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2910923" y="3801704"/>
              <a:ext cx="2260876" cy="468000"/>
              <a:chOff x="2087290" y="1259204"/>
              <a:chExt cx="2260876" cy="468000"/>
            </a:xfrm>
          </p:grpSpPr>
          <p:grpSp>
            <p:nvGrpSpPr>
              <p:cNvPr id="172" name="Group 171"/>
              <p:cNvGrpSpPr/>
              <p:nvPr/>
            </p:nvGrpSpPr>
            <p:grpSpPr>
              <a:xfrm>
                <a:off x="2500629" y="1259205"/>
                <a:ext cx="1847537" cy="463020"/>
                <a:chOff x="2051684" y="1259163"/>
                <a:chExt cx="1847537" cy="463020"/>
              </a:xfrm>
            </p:grpSpPr>
            <p:sp>
              <p:nvSpPr>
                <p:cNvPr id="175" name="object 73"/>
                <p:cNvSpPr/>
                <p:nvPr/>
              </p:nvSpPr>
              <p:spPr>
                <a:xfrm>
                  <a:off x="2051684" y="1495383"/>
                  <a:ext cx="1378800" cy="2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50" h="306705">
                      <a:moveTo>
                        <a:pt x="0" y="0"/>
                      </a:moveTo>
                      <a:lnTo>
                        <a:pt x="1047750" y="0"/>
                      </a:lnTo>
                      <a:lnTo>
                        <a:pt x="1047750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spc="-5" dirty="0">
                      <a:solidFill>
                        <a:prstClr val="black"/>
                      </a:solidFill>
                      <a:latin typeface="Calibri"/>
                      <a:cs typeface="Tahoma"/>
                    </a:rPr>
                    <a:t>NOOR ARIFFAH BINTI SAPARI</a:t>
                  </a:r>
                </a:p>
              </p:txBody>
            </p:sp>
            <p:sp>
              <p:nvSpPr>
                <p:cNvPr id="176" name="object 75"/>
                <p:cNvSpPr/>
                <p:nvPr/>
              </p:nvSpPr>
              <p:spPr>
                <a:xfrm>
                  <a:off x="3431221" y="1493478"/>
                  <a:ext cx="468000" cy="2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075" h="306705">
                      <a:moveTo>
                        <a:pt x="0" y="0"/>
                      </a:moveTo>
                      <a:lnTo>
                        <a:pt x="981075" y="0"/>
                      </a:lnTo>
                      <a:lnTo>
                        <a:pt x="981075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dirty="0">
                      <a:solidFill>
                        <a:prstClr val="black"/>
                      </a:solidFill>
                      <a:latin typeface="Calibri"/>
                    </a:rPr>
                    <a:t>M48 </a:t>
                  </a:r>
                  <a:endParaRPr lang="en-MY" sz="544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7" name="object 178"/>
                <p:cNvSpPr/>
                <p:nvPr/>
              </p:nvSpPr>
              <p:spPr>
                <a:xfrm>
                  <a:off x="2051684" y="1259163"/>
                  <a:ext cx="1847216" cy="2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276225">
                      <a:moveTo>
                        <a:pt x="1685290" y="0"/>
                      </a:moveTo>
                      <a:lnTo>
                        <a:pt x="0" y="0"/>
                      </a:lnTo>
                      <a:lnTo>
                        <a:pt x="0" y="276225"/>
                      </a:lnTo>
                      <a:lnTo>
                        <a:pt x="1685290" y="276225"/>
                      </a:lnTo>
                      <a:lnTo>
                        <a:pt x="168529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725" b="1" dirty="0">
                      <a:solidFill>
                        <a:sysClr val="windowText" lastClr="000000"/>
                      </a:solidFill>
                      <a:latin typeface="Calibri"/>
                    </a:rPr>
                    <a:t>PENGARAH BAHAGIAN PENGURUSAN SUMBER MANUSIA</a:t>
                  </a:r>
                </a:p>
              </p:txBody>
            </p:sp>
          </p:grpSp>
          <p:sp>
            <p:nvSpPr>
              <p:cNvPr id="174" name="object 178"/>
              <p:cNvSpPr/>
              <p:nvPr/>
            </p:nvSpPr>
            <p:spPr>
              <a:xfrm>
                <a:off x="2087290" y="1259204"/>
                <a:ext cx="410478" cy="46800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276225">
                    <a:moveTo>
                      <a:pt x="1685290" y="0"/>
                    </a:moveTo>
                    <a:lnTo>
                      <a:pt x="0" y="0"/>
                    </a:lnTo>
                    <a:lnTo>
                      <a:pt x="0" y="276225"/>
                    </a:lnTo>
                    <a:lnTo>
                      <a:pt x="1685290" y="276225"/>
                    </a:lnTo>
                    <a:lnTo>
                      <a:pt x="1685290" y="0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 defTabSz="829178"/>
                <a:endParaRPr sz="952" b="1" dirty="0">
                  <a:solidFill>
                    <a:srgbClr val="FFFF00"/>
                  </a:solidFill>
                  <a:latin typeface="Calibri"/>
                </a:endParaRPr>
              </a:p>
            </p:txBody>
          </p:sp>
        </p:grpSp>
        <p:cxnSp>
          <p:nvCxnSpPr>
            <p:cNvPr id="178" name="Straight Connector 177"/>
            <p:cNvCxnSpPr/>
            <p:nvPr/>
          </p:nvCxnSpPr>
          <p:spPr>
            <a:xfrm>
              <a:off x="3915919" y="1891807"/>
              <a:ext cx="0" cy="1440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2763739" y="2037712"/>
              <a:ext cx="1152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2765570" y="2041650"/>
              <a:ext cx="0" cy="25560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2765119" y="2383228"/>
              <a:ext cx="144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2765119" y="2945203"/>
              <a:ext cx="144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2765425" y="3483254"/>
              <a:ext cx="144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2765119" y="4052008"/>
              <a:ext cx="144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85" name="Group 184"/>
            <p:cNvGrpSpPr/>
            <p:nvPr/>
          </p:nvGrpSpPr>
          <p:grpSpPr>
            <a:xfrm>
              <a:off x="2910923" y="3239729"/>
              <a:ext cx="2260876" cy="468000"/>
              <a:chOff x="2087290" y="1259204"/>
              <a:chExt cx="2260876" cy="468000"/>
            </a:xfrm>
          </p:grpSpPr>
          <p:grpSp>
            <p:nvGrpSpPr>
              <p:cNvPr id="186" name="Group 185"/>
              <p:cNvGrpSpPr/>
              <p:nvPr/>
            </p:nvGrpSpPr>
            <p:grpSpPr>
              <a:xfrm>
                <a:off x="2500629" y="1259205"/>
                <a:ext cx="1847537" cy="463020"/>
                <a:chOff x="2051684" y="1259163"/>
                <a:chExt cx="1847537" cy="463020"/>
              </a:xfrm>
            </p:grpSpPr>
            <p:sp>
              <p:nvSpPr>
                <p:cNvPr id="189" name="object 73"/>
                <p:cNvSpPr/>
                <p:nvPr/>
              </p:nvSpPr>
              <p:spPr>
                <a:xfrm>
                  <a:off x="2051684" y="1495383"/>
                  <a:ext cx="1378800" cy="2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50" h="306705">
                      <a:moveTo>
                        <a:pt x="0" y="0"/>
                      </a:moveTo>
                      <a:lnTo>
                        <a:pt x="1047750" y="0"/>
                      </a:lnTo>
                      <a:lnTo>
                        <a:pt x="1047750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spc="-5" dirty="0">
                      <a:solidFill>
                        <a:prstClr val="black"/>
                      </a:solidFill>
                      <a:latin typeface="Calibri"/>
                      <a:cs typeface="Tahoma"/>
                    </a:rPr>
                    <a:t>KOSONG</a:t>
                  </a:r>
                </a:p>
              </p:txBody>
            </p:sp>
            <p:sp>
              <p:nvSpPr>
                <p:cNvPr id="190" name="object 75"/>
                <p:cNvSpPr/>
                <p:nvPr/>
              </p:nvSpPr>
              <p:spPr>
                <a:xfrm>
                  <a:off x="3431221" y="1493478"/>
                  <a:ext cx="468000" cy="2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075" h="306705">
                      <a:moveTo>
                        <a:pt x="0" y="0"/>
                      </a:moveTo>
                      <a:lnTo>
                        <a:pt x="981075" y="0"/>
                      </a:lnTo>
                      <a:lnTo>
                        <a:pt x="981075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dirty="0">
                      <a:solidFill>
                        <a:prstClr val="black"/>
                      </a:solidFill>
                      <a:latin typeface="Calibri"/>
                    </a:rPr>
                    <a:t>M48</a:t>
                  </a:r>
                  <a:endParaRPr sz="635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1" name="object 178"/>
                <p:cNvSpPr/>
                <p:nvPr/>
              </p:nvSpPr>
              <p:spPr>
                <a:xfrm>
                  <a:off x="2051684" y="1259163"/>
                  <a:ext cx="1847216" cy="2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276225">
                      <a:moveTo>
                        <a:pt x="1685290" y="0"/>
                      </a:moveTo>
                      <a:lnTo>
                        <a:pt x="0" y="0"/>
                      </a:lnTo>
                      <a:lnTo>
                        <a:pt x="0" y="276225"/>
                      </a:lnTo>
                      <a:lnTo>
                        <a:pt x="1685290" y="276225"/>
                      </a:lnTo>
                      <a:lnTo>
                        <a:pt x="168529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725" b="1" dirty="0">
                      <a:solidFill>
                        <a:sysClr val="windowText" lastClr="000000"/>
                      </a:solidFill>
                      <a:latin typeface="Calibri"/>
                    </a:rPr>
                    <a:t>PENGARAH BAHAGIAN DASAR &amp; PERANCANGAN STRATEGIK</a:t>
                  </a:r>
                  <a:endParaRPr sz="725" b="1" dirty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88" name="object 178"/>
              <p:cNvSpPr/>
              <p:nvPr/>
            </p:nvSpPr>
            <p:spPr>
              <a:xfrm>
                <a:off x="2087290" y="1259204"/>
                <a:ext cx="410478" cy="46800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276225">
                    <a:moveTo>
                      <a:pt x="1685290" y="0"/>
                    </a:moveTo>
                    <a:lnTo>
                      <a:pt x="0" y="0"/>
                    </a:lnTo>
                    <a:lnTo>
                      <a:pt x="0" y="276225"/>
                    </a:lnTo>
                    <a:lnTo>
                      <a:pt x="1685290" y="276225"/>
                    </a:lnTo>
                    <a:lnTo>
                      <a:pt x="1685290" y="0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 defTabSz="829178"/>
                <a:endParaRPr sz="952" b="1" dirty="0">
                  <a:solidFill>
                    <a:srgbClr val="FFFF00"/>
                  </a:solidFill>
                  <a:latin typeface="Calibri"/>
                </a:endParaRPr>
              </a:p>
            </p:txBody>
          </p:sp>
        </p:grpSp>
        <p:grpSp>
          <p:nvGrpSpPr>
            <p:cNvPr id="194" name="Group 193"/>
            <p:cNvGrpSpPr/>
            <p:nvPr/>
          </p:nvGrpSpPr>
          <p:grpSpPr>
            <a:xfrm>
              <a:off x="5512221" y="2134976"/>
              <a:ext cx="2260876" cy="474874"/>
              <a:chOff x="2087290" y="1259204"/>
              <a:chExt cx="2260876" cy="474874"/>
            </a:xfrm>
          </p:grpSpPr>
          <p:grpSp>
            <p:nvGrpSpPr>
              <p:cNvPr id="195" name="Group 194"/>
              <p:cNvGrpSpPr/>
              <p:nvPr/>
            </p:nvGrpSpPr>
            <p:grpSpPr>
              <a:xfrm>
                <a:off x="2500629" y="1259205"/>
                <a:ext cx="1847537" cy="463020"/>
                <a:chOff x="2051684" y="1259163"/>
                <a:chExt cx="1847537" cy="463020"/>
              </a:xfrm>
            </p:grpSpPr>
            <p:sp>
              <p:nvSpPr>
                <p:cNvPr id="198" name="object 73"/>
                <p:cNvSpPr/>
                <p:nvPr/>
              </p:nvSpPr>
              <p:spPr>
                <a:xfrm>
                  <a:off x="2051684" y="1495383"/>
                  <a:ext cx="1378800" cy="2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50" h="306705">
                      <a:moveTo>
                        <a:pt x="0" y="0"/>
                      </a:moveTo>
                      <a:lnTo>
                        <a:pt x="1047750" y="0"/>
                      </a:lnTo>
                      <a:lnTo>
                        <a:pt x="1047750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spc="-5" dirty="0">
                      <a:solidFill>
                        <a:prstClr val="black"/>
                      </a:solidFill>
                      <a:latin typeface="Calibri"/>
                      <a:cs typeface="Tahoma"/>
                    </a:rPr>
                    <a:t>NASHARUDDIN BIN MAT NASIR</a:t>
                  </a:r>
                  <a:endParaRPr sz="145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9" name="object 75"/>
                <p:cNvSpPr/>
                <p:nvPr/>
              </p:nvSpPr>
              <p:spPr>
                <a:xfrm>
                  <a:off x="3431221" y="1493478"/>
                  <a:ext cx="468000" cy="2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075" h="306705">
                      <a:moveTo>
                        <a:pt x="0" y="0"/>
                      </a:moveTo>
                      <a:lnTo>
                        <a:pt x="981075" y="0"/>
                      </a:lnTo>
                      <a:lnTo>
                        <a:pt x="981075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dirty="0">
                      <a:solidFill>
                        <a:prstClr val="black"/>
                      </a:solidFill>
                      <a:latin typeface="Calibri"/>
                    </a:rPr>
                    <a:t>KP48</a:t>
                  </a:r>
                  <a:endParaRPr sz="635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0" name="object 178"/>
                <p:cNvSpPr/>
                <p:nvPr/>
              </p:nvSpPr>
              <p:spPr>
                <a:xfrm>
                  <a:off x="2051684" y="1259163"/>
                  <a:ext cx="1847216" cy="2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276225">
                      <a:moveTo>
                        <a:pt x="1685290" y="0"/>
                      </a:moveTo>
                      <a:lnTo>
                        <a:pt x="0" y="0"/>
                      </a:lnTo>
                      <a:lnTo>
                        <a:pt x="0" y="276225"/>
                      </a:lnTo>
                      <a:lnTo>
                        <a:pt x="1685290" y="276225"/>
                      </a:lnTo>
                      <a:lnTo>
                        <a:pt x="168529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725" b="1" dirty="0">
                      <a:solidFill>
                        <a:sysClr val="windowText" lastClr="000000"/>
                      </a:solidFill>
                      <a:latin typeface="Calibri"/>
                    </a:rPr>
                    <a:t>PENGARAH NEGERI SELANGOR</a:t>
                  </a:r>
                  <a:endParaRPr sz="725" b="1" dirty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</p:grpSp>
          <p:pic>
            <p:nvPicPr>
              <p:cNvPr id="196" name="Picture 19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2698" y="1281128"/>
                <a:ext cx="404419" cy="4529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</p:pic>
          <p:sp>
            <p:nvSpPr>
              <p:cNvPr id="197" name="object 178"/>
              <p:cNvSpPr/>
              <p:nvPr/>
            </p:nvSpPr>
            <p:spPr>
              <a:xfrm>
                <a:off x="2087290" y="1259204"/>
                <a:ext cx="410478" cy="46800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276225">
                    <a:moveTo>
                      <a:pt x="1685290" y="0"/>
                    </a:moveTo>
                    <a:lnTo>
                      <a:pt x="0" y="0"/>
                    </a:lnTo>
                    <a:lnTo>
                      <a:pt x="0" y="276225"/>
                    </a:lnTo>
                    <a:lnTo>
                      <a:pt x="1685290" y="276225"/>
                    </a:lnTo>
                    <a:lnTo>
                      <a:pt x="1685290" y="0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 defTabSz="829178"/>
                <a:endParaRPr sz="952" b="1" dirty="0">
                  <a:solidFill>
                    <a:srgbClr val="FFFF00"/>
                  </a:solidFill>
                  <a:latin typeface="Calibri"/>
                </a:endParaRPr>
              </a:p>
            </p:txBody>
          </p:sp>
        </p:grpSp>
        <p:grpSp>
          <p:nvGrpSpPr>
            <p:cNvPr id="201" name="Group 200"/>
            <p:cNvGrpSpPr/>
            <p:nvPr/>
          </p:nvGrpSpPr>
          <p:grpSpPr>
            <a:xfrm>
              <a:off x="5512221" y="2687426"/>
              <a:ext cx="2995053" cy="1097823"/>
              <a:chOff x="2087290" y="1259204"/>
              <a:chExt cx="2995053" cy="1097823"/>
            </a:xfrm>
          </p:grpSpPr>
          <p:grpSp>
            <p:nvGrpSpPr>
              <p:cNvPr id="202" name="Group 201"/>
              <p:cNvGrpSpPr/>
              <p:nvPr/>
            </p:nvGrpSpPr>
            <p:grpSpPr>
              <a:xfrm>
                <a:off x="2500629" y="1259205"/>
                <a:ext cx="1847537" cy="463020"/>
                <a:chOff x="2051684" y="1259163"/>
                <a:chExt cx="1847537" cy="463020"/>
              </a:xfrm>
            </p:grpSpPr>
            <p:sp>
              <p:nvSpPr>
                <p:cNvPr id="205" name="object 73"/>
                <p:cNvSpPr/>
                <p:nvPr/>
              </p:nvSpPr>
              <p:spPr>
                <a:xfrm>
                  <a:off x="2051684" y="1495383"/>
                  <a:ext cx="1378800" cy="2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50" h="306705">
                      <a:moveTo>
                        <a:pt x="0" y="0"/>
                      </a:moveTo>
                      <a:lnTo>
                        <a:pt x="1047750" y="0"/>
                      </a:lnTo>
                      <a:lnTo>
                        <a:pt x="1047750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endParaRPr sz="145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6" name="object 75"/>
                <p:cNvSpPr/>
                <p:nvPr/>
              </p:nvSpPr>
              <p:spPr>
                <a:xfrm>
                  <a:off x="3431221" y="1493478"/>
                  <a:ext cx="468000" cy="2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075" h="306705">
                      <a:moveTo>
                        <a:pt x="0" y="0"/>
                      </a:moveTo>
                      <a:lnTo>
                        <a:pt x="981075" y="0"/>
                      </a:lnTo>
                      <a:lnTo>
                        <a:pt x="981075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dirty="0">
                      <a:solidFill>
                        <a:prstClr val="black"/>
                      </a:solidFill>
                      <a:latin typeface="Calibri"/>
                    </a:rPr>
                    <a:t>KP48</a:t>
                  </a:r>
                  <a:endParaRPr sz="635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7" name="object 178"/>
                <p:cNvSpPr/>
                <p:nvPr/>
              </p:nvSpPr>
              <p:spPr>
                <a:xfrm>
                  <a:off x="2051684" y="1259163"/>
                  <a:ext cx="1847216" cy="2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276225">
                      <a:moveTo>
                        <a:pt x="1685290" y="0"/>
                      </a:moveTo>
                      <a:lnTo>
                        <a:pt x="0" y="0"/>
                      </a:lnTo>
                      <a:lnTo>
                        <a:pt x="0" y="276225"/>
                      </a:lnTo>
                      <a:lnTo>
                        <a:pt x="1685290" y="276225"/>
                      </a:lnTo>
                      <a:lnTo>
                        <a:pt x="168529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725" b="1" dirty="0">
                      <a:solidFill>
                        <a:sysClr val="windowText" lastClr="000000"/>
                      </a:solidFill>
                      <a:latin typeface="Calibri"/>
                    </a:rPr>
                    <a:t>PENGARAH WP KUALA LUMPUR</a:t>
                  </a:r>
                </a:p>
              </p:txBody>
            </p:sp>
          </p:grpSp>
          <p:pic>
            <p:nvPicPr>
              <p:cNvPr id="203" name="Picture 20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9721" y="1904077"/>
                <a:ext cx="402622" cy="4529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</p:pic>
          <p:sp>
            <p:nvSpPr>
              <p:cNvPr id="204" name="object 178"/>
              <p:cNvSpPr/>
              <p:nvPr/>
            </p:nvSpPr>
            <p:spPr>
              <a:xfrm>
                <a:off x="2087290" y="1259204"/>
                <a:ext cx="410478" cy="46800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276225">
                    <a:moveTo>
                      <a:pt x="1685290" y="0"/>
                    </a:moveTo>
                    <a:lnTo>
                      <a:pt x="0" y="0"/>
                    </a:lnTo>
                    <a:lnTo>
                      <a:pt x="0" y="276225"/>
                    </a:lnTo>
                    <a:lnTo>
                      <a:pt x="1685290" y="276225"/>
                    </a:lnTo>
                    <a:lnTo>
                      <a:pt x="1685290" y="0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 defTabSz="829178"/>
                <a:endParaRPr sz="952" b="1" dirty="0">
                  <a:solidFill>
                    <a:srgbClr val="FFFF00"/>
                  </a:solidFill>
                  <a:latin typeface="Calibri"/>
                </a:endParaRPr>
              </a:p>
            </p:txBody>
          </p:sp>
        </p:grpSp>
        <p:grpSp>
          <p:nvGrpSpPr>
            <p:cNvPr id="208" name="Group 207"/>
            <p:cNvGrpSpPr/>
            <p:nvPr/>
          </p:nvGrpSpPr>
          <p:grpSpPr>
            <a:xfrm>
              <a:off x="5512221" y="3782801"/>
              <a:ext cx="2260876" cy="468000"/>
              <a:chOff x="2087290" y="1259204"/>
              <a:chExt cx="2260876" cy="468000"/>
            </a:xfrm>
          </p:grpSpPr>
          <p:grpSp>
            <p:nvGrpSpPr>
              <p:cNvPr id="209" name="Group 208"/>
              <p:cNvGrpSpPr/>
              <p:nvPr/>
            </p:nvGrpSpPr>
            <p:grpSpPr>
              <a:xfrm>
                <a:off x="2500629" y="1259205"/>
                <a:ext cx="1847537" cy="463020"/>
                <a:chOff x="2051684" y="1259163"/>
                <a:chExt cx="1847537" cy="463020"/>
              </a:xfrm>
            </p:grpSpPr>
            <p:sp>
              <p:nvSpPr>
                <p:cNvPr id="212" name="object 73"/>
                <p:cNvSpPr/>
                <p:nvPr/>
              </p:nvSpPr>
              <p:spPr>
                <a:xfrm>
                  <a:off x="2051684" y="1495383"/>
                  <a:ext cx="1378800" cy="2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50" h="306705">
                      <a:moveTo>
                        <a:pt x="0" y="0"/>
                      </a:moveTo>
                      <a:lnTo>
                        <a:pt x="1047750" y="0"/>
                      </a:lnTo>
                      <a:lnTo>
                        <a:pt x="1047750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spc="-5" dirty="0">
                      <a:solidFill>
                        <a:prstClr val="black"/>
                      </a:solidFill>
                      <a:latin typeface="Calibri"/>
                      <a:cs typeface="Tahoma"/>
                    </a:rPr>
                    <a:t>FARHANA LIYANA BINTI HASSIM</a:t>
                  </a:r>
                </a:p>
              </p:txBody>
            </p:sp>
            <p:sp>
              <p:nvSpPr>
                <p:cNvPr id="213" name="object 75"/>
                <p:cNvSpPr/>
                <p:nvPr/>
              </p:nvSpPr>
              <p:spPr>
                <a:xfrm>
                  <a:off x="3431221" y="1493478"/>
                  <a:ext cx="468000" cy="2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075" h="306705">
                      <a:moveTo>
                        <a:pt x="0" y="0"/>
                      </a:moveTo>
                      <a:lnTo>
                        <a:pt x="981075" y="0"/>
                      </a:lnTo>
                      <a:lnTo>
                        <a:pt x="981075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dirty="0">
                      <a:solidFill>
                        <a:prstClr val="black"/>
                      </a:solidFill>
                      <a:latin typeface="Calibri"/>
                    </a:rPr>
                    <a:t>KP44</a:t>
                  </a:r>
                </a:p>
              </p:txBody>
            </p:sp>
            <p:sp>
              <p:nvSpPr>
                <p:cNvPr id="214" name="object 178"/>
                <p:cNvSpPr/>
                <p:nvPr/>
              </p:nvSpPr>
              <p:spPr>
                <a:xfrm>
                  <a:off x="2051684" y="1259163"/>
                  <a:ext cx="1847216" cy="2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276225">
                      <a:moveTo>
                        <a:pt x="1685290" y="0"/>
                      </a:moveTo>
                      <a:lnTo>
                        <a:pt x="0" y="0"/>
                      </a:lnTo>
                      <a:lnTo>
                        <a:pt x="0" y="276225"/>
                      </a:lnTo>
                      <a:lnTo>
                        <a:pt x="1685290" y="276225"/>
                      </a:lnTo>
                      <a:lnTo>
                        <a:pt x="168529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725" b="1" dirty="0">
                      <a:solidFill>
                        <a:sysClr val="windowText" lastClr="000000"/>
                      </a:solidFill>
                      <a:latin typeface="Calibri"/>
                    </a:rPr>
                    <a:t>PENGARAH NEGERI MELAKA</a:t>
                  </a:r>
                </a:p>
              </p:txBody>
            </p:sp>
          </p:grpSp>
          <p:sp>
            <p:nvSpPr>
              <p:cNvPr id="211" name="object 178"/>
              <p:cNvSpPr/>
              <p:nvPr/>
            </p:nvSpPr>
            <p:spPr>
              <a:xfrm>
                <a:off x="2087290" y="1259204"/>
                <a:ext cx="410478" cy="46800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276225">
                    <a:moveTo>
                      <a:pt x="1685290" y="0"/>
                    </a:moveTo>
                    <a:lnTo>
                      <a:pt x="0" y="0"/>
                    </a:lnTo>
                    <a:lnTo>
                      <a:pt x="0" y="276225"/>
                    </a:lnTo>
                    <a:lnTo>
                      <a:pt x="1685290" y="276225"/>
                    </a:lnTo>
                    <a:lnTo>
                      <a:pt x="1685290" y="0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 defTabSz="829178"/>
                <a:endParaRPr sz="952" b="1" dirty="0">
                  <a:solidFill>
                    <a:srgbClr val="FFFF00"/>
                  </a:solidFill>
                  <a:latin typeface="Calibri"/>
                </a:endParaRPr>
              </a:p>
            </p:txBody>
          </p:sp>
        </p:grpSp>
        <p:cxnSp>
          <p:nvCxnSpPr>
            <p:cNvPr id="216" name="Straight Connector 215"/>
            <p:cNvCxnSpPr/>
            <p:nvPr/>
          </p:nvCxnSpPr>
          <p:spPr>
            <a:xfrm>
              <a:off x="5365037" y="2008129"/>
              <a:ext cx="2556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5366868" y="2019068"/>
              <a:ext cx="0" cy="36720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5366417" y="2372204"/>
              <a:ext cx="144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5375942" y="2934179"/>
              <a:ext cx="144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5366723" y="3472230"/>
              <a:ext cx="144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5375942" y="4031459"/>
              <a:ext cx="144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22" name="Group 221"/>
            <p:cNvGrpSpPr/>
            <p:nvPr/>
          </p:nvGrpSpPr>
          <p:grpSpPr>
            <a:xfrm>
              <a:off x="5512221" y="3230351"/>
              <a:ext cx="2260876" cy="474874"/>
              <a:chOff x="2087290" y="1259204"/>
              <a:chExt cx="2260876" cy="474874"/>
            </a:xfrm>
          </p:grpSpPr>
          <p:grpSp>
            <p:nvGrpSpPr>
              <p:cNvPr id="223" name="Group 222"/>
              <p:cNvGrpSpPr/>
              <p:nvPr/>
            </p:nvGrpSpPr>
            <p:grpSpPr>
              <a:xfrm>
                <a:off x="2500629" y="1259205"/>
                <a:ext cx="1847537" cy="463020"/>
                <a:chOff x="2051684" y="1259163"/>
                <a:chExt cx="1847537" cy="463020"/>
              </a:xfrm>
            </p:grpSpPr>
            <p:sp>
              <p:nvSpPr>
                <p:cNvPr id="226" name="object 73"/>
                <p:cNvSpPr/>
                <p:nvPr/>
              </p:nvSpPr>
              <p:spPr>
                <a:xfrm>
                  <a:off x="2051684" y="1495383"/>
                  <a:ext cx="1378800" cy="2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50" h="306705">
                      <a:moveTo>
                        <a:pt x="0" y="0"/>
                      </a:moveTo>
                      <a:lnTo>
                        <a:pt x="1047750" y="0"/>
                      </a:lnTo>
                      <a:lnTo>
                        <a:pt x="1047750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spc="-5" dirty="0">
                      <a:solidFill>
                        <a:prstClr val="black"/>
                      </a:solidFill>
                      <a:latin typeface="Calibri"/>
                      <a:cs typeface="Tahoma"/>
                    </a:rPr>
                    <a:t>ABANG ZULFIKAR BIN ABANG RADUAN</a:t>
                  </a:r>
                </a:p>
              </p:txBody>
            </p:sp>
            <p:sp>
              <p:nvSpPr>
                <p:cNvPr id="227" name="object 75"/>
                <p:cNvSpPr/>
                <p:nvPr/>
              </p:nvSpPr>
              <p:spPr>
                <a:xfrm>
                  <a:off x="3431221" y="1493478"/>
                  <a:ext cx="468000" cy="2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075" h="306705">
                      <a:moveTo>
                        <a:pt x="0" y="0"/>
                      </a:moveTo>
                      <a:lnTo>
                        <a:pt x="981075" y="0"/>
                      </a:lnTo>
                      <a:lnTo>
                        <a:pt x="981075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dirty="0">
                      <a:solidFill>
                        <a:prstClr val="black"/>
                      </a:solidFill>
                      <a:latin typeface="Calibri"/>
                    </a:rPr>
                    <a:t>KP48</a:t>
                  </a:r>
                  <a:endParaRPr sz="635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8" name="object 178"/>
                <p:cNvSpPr/>
                <p:nvPr/>
              </p:nvSpPr>
              <p:spPr>
                <a:xfrm>
                  <a:off x="2051684" y="1259163"/>
                  <a:ext cx="1847216" cy="2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276225">
                      <a:moveTo>
                        <a:pt x="1685290" y="0"/>
                      </a:moveTo>
                      <a:lnTo>
                        <a:pt x="0" y="0"/>
                      </a:lnTo>
                      <a:lnTo>
                        <a:pt x="0" y="276225"/>
                      </a:lnTo>
                      <a:lnTo>
                        <a:pt x="1685290" y="276225"/>
                      </a:lnTo>
                      <a:lnTo>
                        <a:pt x="168529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725" b="1" dirty="0">
                      <a:solidFill>
                        <a:sysClr val="windowText" lastClr="000000"/>
                      </a:solidFill>
                      <a:latin typeface="Calibri"/>
                    </a:rPr>
                    <a:t>PENGARAH NEGERI SARAWAK</a:t>
                  </a:r>
                  <a:endParaRPr sz="725" b="1" dirty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</p:grpSp>
          <p:pic>
            <p:nvPicPr>
              <p:cNvPr id="224" name="Picture 22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3597" y="1281128"/>
                <a:ext cx="402622" cy="4529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</p:pic>
          <p:sp>
            <p:nvSpPr>
              <p:cNvPr id="225" name="object 178"/>
              <p:cNvSpPr/>
              <p:nvPr/>
            </p:nvSpPr>
            <p:spPr>
              <a:xfrm>
                <a:off x="2087290" y="1259204"/>
                <a:ext cx="410478" cy="46800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276225">
                    <a:moveTo>
                      <a:pt x="1685290" y="0"/>
                    </a:moveTo>
                    <a:lnTo>
                      <a:pt x="0" y="0"/>
                    </a:lnTo>
                    <a:lnTo>
                      <a:pt x="0" y="276225"/>
                    </a:lnTo>
                    <a:lnTo>
                      <a:pt x="1685290" y="276225"/>
                    </a:lnTo>
                    <a:lnTo>
                      <a:pt x="1685290" y="0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 defTabSz="829178"/>
                <a:endParaRPr sz="952" b="1" dirty="0">
                  <a:solidFill>
                    <a:srgbClr val="FFFF00"/>
                  </a:solidFill>
                  <a:latin typeface="Calibri"/>
                </a:endParaRPr>
              </a:p>
            </p:txBody>
          </p:sp>
        </p:grpSp>
        <p:grpSp>
          <p:nvGrpSpPr>
            <p:cNvPr id="229" name="Group 228"/>
            <p:cNvGrpSpPr/>
            <p:nvPr/>
          </p:nvGrpSpPr>
          <p:grpSpPr>
            <a:xfrm>
              <a:off x="406809" y="2155522"/>
              <a:ext cx="9946340" cy="1011324"/>
              <a:chOff x="-5598174" y="1259204"/>
              <a:chExt cx="9946340" cy="1011324"/>
            </a:xfrm>
          </p:grpSpPr>
          <p:grpSp>
            <p:nvGrpSpPr>
              <p:cNvPr id="230" name="Group 229"/>
              <p:cNvGrpSpPr/>
              <p:nvPr/>
            </p:nvGrpSpPr>
            <p:grpSpPr>
              <a:xfrm>
                <a:off x="2500629" y="1259205"/>
                <a:ext cx="1847537" cy="463020"/>
                <a:chOff x="2051684" y="1259163"/>
                <a:chExt cx="1847537" cy="463020"/>
              </a:xfrm>
            </p:grpSpPr>
            <p:sp>
              <p:nvSpPr>
                <p:cNvPr id="233" name="object 73"/>
                <p:cNvSpPr/>
                <p:nvPr/>
              </p:nvSpPr>
              <p:spPr>
                <a:xfrm>
                  <a:off x="2051684" y="1495383"/>
                  <a:ext cx="1378800" cy="2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50" h="306705">
                      <a:moveTo>
                        <a:pt x="0" y="0"/>
                      </a:moveTo>
                      <a:lnTo>
                        <a:pt x="1047750" y="0"/>
                      </a:lnTo>
                      <a:lnTo>
                        <a:pt x="1047750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endParaRPr lang="en-MY" sz="635" b="1" spc="-5" dirty="0">
                    <a:solidFill>
                      <a:prstClr val="black"/>
                    </a:solidFill>
                    <a:latin typeface="Calibri"/>
                    <a:cs typeface="Tahoma"/>
                  </a:endParaRPr>
                </a:p>
              </p:txBody>
            </p:sp>
            <p:sp>
              <p:nvSpPr>
                <p:cNvPr id="234" name="object 75"/>
                <p:cNvSpPr/>
                <p:nvPr/>
              </p:nvSpPr>
              <p:spPr>
                <a:xfrm>
                  <a:off x="3431221" y="1493478"/>
                  <a:ext cx="468000" cy="2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075" h="306705">
                      <a:moveTo>
                        <a:pt x="0" y="0"/>
                      </a:moveTo>
                      <a:lnTo>
                        <a:pt x="981075" y="0"/>
                      </a:lnTo>
                      <a:lnTo>
                        <a:pt x="981075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dirty="0">
                      <a:solidFill>
                        <a:prstClr val="black"/>
                      </a:solidFill>
                      <a:latin typeface="Calibri"/>
                    </a:rPr>
                    <a:t>KP48</a:t>
                  </a:r>
                </a:p>
              </p:txBody>
            </p:sp>
            <p:sp>
              <p:nvSpPr>
                <p:cNvPr id="235" name="object 178"/>
                <p:cNvSpPr/>
                <p:nvPr/>
              </p:nvSpPr>
              <p:spPr>
                <a:xfrm>
                  <a:off x="2051684" y="1259163"/>
                  <a:ext cx="1847216" cy="2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276225">
                      <a:moveTo>
                        <a:pt x="1685290" y="0"/>
                      </a:moveTo>
                      <a:lnTo>
                        <a:pt x="0" y="0"/>
                      </a:lnTo>
                      <a:lnTo>
                        <a:pt x="0" y="276225"/>
                      </a:lnTo>
                      <a:lnTo>
                        <a:pt x="1685290" y="276225"/>
                      </a:lnTo>
                      <a:lnTo>
                        <a:pt x="168529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725" b="1" dirty="0">
                      <a:solidFill>
                        <a:sysClr val="windowText" lastClr="000000"/>
                      </a:solidFill>
                      <a:latin typeface="Calibri"/>
                    </a:rPr>
                    <a:t>PENGARAH NEGERI JOHOR</a:t>
                  </a:r>
                  <a:endParaRPr sz="725" b="1" dirty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</p:grpSp>
          <p:pic>
            <p:nvPicPr>
              <p:cNvPr id="231" name="Picture 23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598174" y="1817578"/>
                <a:ext cx="392129" cy="4529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</p:pic>
          <p:sp>
            <p:nvSpPr>
              <p:cNvPr id="232" name="object 178"/>
              <p:cNvSpPr/>
              <p:nvPr/>
            </p:nvSpPr>
            <p:spPr>
              <a:xfrm>
                <a:off x="2087290" y="1259204"/>
                <a:ext cx="410478" cy="46800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276225">
                    <a:moveTo>
                      <a:pt x="1685290" y="0"/>
                    </a:moveTo>
                    <a:lnTo>
                      <a:pt x="0" y="0"/>
                    </a:lnTo>
                    <a:lnTo>
                      <a:pt x="0" y="276225"/>
                    </a:lnTo>
                    <a:lnTo>
                      <a:pt x="1685290" y="276225"/>
                    </a:lnTo>
                    <a:lnTo>
                      <a:pt x="1685290" y="0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 defTabSz="829178"/>
                <a:endParaRPr sz="952" b="1" dirty="0">
                  <a:solidFill>
                    <a:srgbClr val="FFFF00"/>
                  </a:solidFill>
                  <a:latin typeface="Calibri"/>
                </a:endParaRPr>
              </a:p>
            </p:txBody>
          </p:sp>
        </p:grpSp>
        <p:grpSp>
          <p:nvGrpSpPr>
            <p:cNvPr id="236" name="Group 235"/>
            <p:cNvGrpSpPr/>
            <p:nvPr/>
          </p:nvGrpSpPr>
          <p:grpSpPr>
            <a:xfrm>
              <a:off x="8092272" y="2717497"/>
              <a:ext cx="2260556" cy="520981"/>
              <a:chOff x="2087289" y="1259204"/>
              <a:chExt cx="2260556" cy="520981"/>
            </a:xfrm>
          </p:grpSpPr>
          <p:grpSp>
            <p:nvGrpSpPr>
              <p:cNvPr id="237" name="Group 236"/>
              <p:cNvGrpSpPr/>
              <p:nvPr/>
            </p:nvGrpSpPr>
            <p:grpSpPr>
              <a:xfrm>
                <a:off x="2500629" y="1259206"/>
                <a:ext cx="1847216" cy="520979"/>
                <a:chOff x="2051684" y="1259164"/>
                <a:chExt cx="1847216" cy="520979"/>
              </a:xfrm>
            </p:grpSpPr>
            <p:sp>
              <p:nvSpPr>
                <p:cNvPr id="240" name="object 73"/>
                <p:cNvSpPr/>
                <p:nvPr/>
              </p:nvSpPr>
              <p:spPr>
                <a:xfrm>
                  <a:off x="2052968" y="1449073"/>
                  <a:ext cx="1378800" cy="328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50" h="306705">
                      <a:moveTo>
                        <a:pt x="0" y="0"/>
                      </a:moveTo>
                      <a:lnTo>
                        <a:pt x="1047750" y="0"/>
                      </a:lnTo>
                      <a:lnTo>
                        <a:pt x="1047750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t"/>
                <a:lstStyle/>
                <a:p>
                  <a:pPr algn="ctr" defTabSz="829178"/>
                  <a:endParaRPr lang="en-MY" sz="725" b="1" spc="-5" dirty="0">
                    <a:solidFill>
                      <a:prstClr val="black"/>
                    </a:solidFill>
                    <a:latin typeface="Calibri"/>
                    <a:cs typeface="Tahoma"/>
                  </a:endParaRPr>
                </a:p>
                <a:p>
                  <a:pPr algn="ctr" defTabSz="829178"/>
                  <a:r>
                    <a:rPr lang="en-MY" sz="725" b="1" spc="-5" dirty="0">
                      <a:solidFill>
                        <a:prstClr val="black"/>
                      </a:solidFill>
                      <a:latin typeface="Calibri"/>
                      <a:cs typeface="Tahoma"/>
                    </a:rPr>
                    <a:t>KHAIROL FAIZAL BIN ROSLI</a:t>
                  </a:r>
                </a:p>
              </p:txBody>
            </p:sp>
            <p:sp>
              <p:nvSpPr>
                <p:cNvPr id="241" name="object 75"/>
                <p:cNvSpPr/>
                <p:nvPr/>
              </p:nvSpPr>
              <p:spPr>
                <a:xfrm>
                  <a:off x="3431221" y="1452023"/>
                  <a:ext cx="455349" cy="328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075" h="306705">
                      <a:moveTo>
                        <a:pt x="0" y="0"/>
                      </a:moveTo>
                      <a:lnTo>
                        <a:pt x="981075" y="0"/>
                      </a:lnTo>
                      <a:lnTo>
                        <a:pt x="981075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dirty="0">
                      <a:solidFill>
                        <a:prstClr val="black"/>
                      </a:solidFill>
                      <a:latin typeface="Calibri"/>
                    </a:rPr>
                    <a:t>KP48</a:t>
                  </a:r>
                  <a:endParaRPr sz="635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42" name="object 178"/>
                <p:cNvSpPr/>
                <p:nvPr/>
              </p:nvSpPr>
              <p:spPr>
                <a:xfrm>
                  <a:off x="2051684" y="1259164"/>
                  <a:ext cx="1847216" cy="183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276225">
                      <a:moveTo>
                        <a:pt x="1685290" y="0"/>
                      </a:moveTo>
                      <a:lnTo>
                        <a:pt x="0" y="0"/>
                      </a:lnTo>
                      <a:lnTo>
                        <a:pt x="0" y="276225"/>
                      </a:lnTo>
                      <a:lnTo>
                        <a:pt x="1685290" y="276225"/>
                      </a:lnTo>
                      <a:lnTo>
                        <a:pt x="168529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725" b="1" dirty="0">
                      <a:solidFill>
                        <a:sysClr val="windowText" lastClr="000000"/>
                      </a:solidFill>
                      <a:latin typeface="Calibri"/>
                    </a:rPr>
                    <a:t>PENGARAH NEGERI PERAK</a:t>
                  </a:r>
                </a:p>
              </p:txBody>
            </p:sp>
          </p:grpSp>
          <p:sp>
            <p:nvSpPr>
              <p:cNvPr id="239" name="object 178"/>
              <p:cNvSpPr/>
              <p:nvPr/>
            </p:nvSpPr>
            <p:spPr>
              <a:xfrm>
                <a:off x="2087289" y="1259204"/>
                <a:ext cx="419429" cy="51890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276225">
                    <a:moveTo>
                      <a:pt x="1685290" y="0"/>
                    </a:moveTo>
                    <a:lnTo>
                      <a:pt x="0" y="0"/>
                    </a:lnTo>
                    <a:lnTo>
                      <a:pt x="0" y="276225"/>
                    </a:lnTo>
                    <a:lnTo>
                      <a:pt x="1685290" y="276225"/>
                    </a:lnTo>
                    <a:lnTo>
                      <a:pt x="1685290" y="0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 defTabSz="829178"/>
                <a:endParaRPr sz="952" b="1" dirty="0">
                  <a:solidFill>
                    <a:srgbClr val="FFFF00"/>
                  </a:solidFill>
                  <a:latin typeface="Calibri"/>
                </a:endParaRPr>
              </a:p>
            </p:txBody>
          </p:sp>
        </p:grpSp>
        <p:grpSp>
          <p:nvGrpSpPr>
            <p:cNvPr id="243" name="Group 242"/>
            <p:cNvGrpSpPr/>
            <p:nvPr/>
          </p:nvGrpSpPr>
          <p:grpSpPr>
            <a:xfrm>
              <a:off x="8092273" y="2170885"/>
              <a:ext cx="2260876" cy="2119512"/>
              <a:chOff x="2087290" y="-392308"/>
              <a:chExt cx="2260876" cy="2119512"/>
            </a:xfrm>
          </p:grpSpPr>
          <p:grpSp>
            <p:nvGrpSpPr>
              <p:cNvPr id="244" name="Group 243"/>
              <p:cNvGrpSpPr/>
              <p:nvPr/>
            </p:nvGrpSpPr>
            <p:grpSpPr>
              <a:xfrm>
                <a:off x="2500629" y="1259205"/>
                <a:ext cx="1847537" cy="467999"/>
                <a:chOff x="2051684" y="1259163"/>
                <a:chExt cx="1847537" cy="467999"/>
              </a:xfrm>
            </p:grpSpPr>
            <p:sp>
              <p:nvSpPr>
                <p:cNvPr id="247" name="object 73"/>
                <p:cNvSpPr/>
                <p:nvPr/>
              </p:nvSpPr>
              <p:spPr>
                <a:xfrm>
                  <a:off x="2051684" y="1495383"/>
                  <a:ext cx="1378800" cy="2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50" h="306705">
                      <a:moveTo>
                        <a:pt x="0" y="0"/>
                      </a:moveTo>
                      <a:lnTo>
                        <a:pt x="1047750" y="0"/>
                      </a:lnTo>
                      <a:lnTo>
                        <a:pt x="1047750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spc="-5" dirty="0">
                      <a:solidFill>
                        <a:prstClr val="black"/>
                      </a:solidFill>
                      <a:latin typeface="Calibri"/>
                      <a:cs typeface="Tahoma"/>
                    </a:rPr>
                    <a:t>AMIRUL IMRAN BIN NORDIN</a:t>
                  </a:r>
                </a:p>
              </p:txBody>
            </p:sp>
            <p:sp>
              <p:nvSpPr>
                <p:cNvPr id="248" name="object 75"/>
                <p:cNvSpPr/>
                <p:nvPr/>
              </p:nvSpPr>
              <p:spPr>
                <a:xfrm>
                  <a:off x="3431221" y="1493478"/>
                  <a:ext cx="468000" cy="233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075" h="306705">
                      <a:moveTo>
                        <a:pt x="0" y="0"/>
                      </a:moveTo>
                      <a:lnTo>
                        <a:pt x="981075" y="0"/>
                      </a:lnTo>
                      <a:lnTo>
                        <a:pt x="981075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dirty="0">
                      <a:solidFill>
                        <a:prstClr val="black"/>
                      </a:solidFill>
                      <a:latin typeface="Calibri"/>
                    </a:rPr>
                    <a:t>KP44</a:t>
                  </a:r>
                </a:p>
              </p:txBody>
            </p:sp>
            <p:sp>
              <p:nvSpPr>
                <p:cNvPr id="249" name="object 178"/>
                <p:cNvSpPr/>
                <p:nvPr/>
              </p:nvSpPr>
              <p:spPr>
                <a:xfrm>
                  <a:off x="2051684" y="1259163"/>
                  <a:ext cx="1847216" cy="2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276225">
                      <a:moveTo>
                        <a:pt x="1685290" y="0"/>
                      </a:moveTo>
                      <a:lnTo>
                        <a:pt x="0" y="0"/>
                      </a:lnTo>
                      <a:lnTo>
                        <a:pt x="0" y="276225"/>
                      </a:lnTo>
                      <a:lnTo>
                        <a:pt x="1685290" y="276225"/>
                      </a:lnTo>
                      <a:lnTo>
                        <a:pt x="168529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725" b="1" dirty="0">
                      <a:solidFill>
                        <a:sysClr val="windowText" lastClr="000000"/>
                      </a:solidFill>
                      <a:latin typeface="Calibri"/>
                    </a:rPr>
                    <a:t>PENGARAH NEGERI PAHANG</a:t>
                  </a:r>
                </a:p>
              </p:txBody>
            </p:sp>
          </p:grpSp>
          <p:pic>
            <p:nvPicPr>
              <p:cNvPr id="245" name="Picture 24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9986" y="-392308"/>
                <a:ext cx="387606" cy="4529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</p:pic>
          <p:sp>
            <p:nvSpPr>
              <p:cNvPr id="246" name="object 178"/>
              <p:cNvSpPr/>
              <p:nvPr/>
            </p:nvSpPr>
            <p:spPr>
              <a:xfrm>
                <a:off x="2087290" y="1259204"/>
                <a:ext cx="410478" cy="46800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276225">
                    <a:moveTo>
                      <a:pt x="1685290" y="0"/>
                    </a:moveTo>
                    <a:lnTo>
                      <a:pt x="0" y="0"/>
                    </a:lnTo>
                    <a:lnTo>
                      <a:pt x="0" y="276225"/>
                    </a:lnTo>
                    <a:lnTo>
                      <a:pt x="1685290" y="276225"/>
                    </a:lnTo>
                    <a:lnTo>
                      <a:pt x="1685290" y="0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 defTabSz="829178"/>
                <a:endParaRPr sz="952" b="1" dirty="0">
                  <a:solidFill>
                    <a:srgbClr val="FFFF00"/>
                  </a:solidFill>
                  <a:latin typeface="Calibri"/>
                </a:endParaRPr>
              </a:p>
            </p:txBody>
          </p:sp>
        </p:grpSp>
        <p:cxnSp>
          <p:nvCxnSpPr>
            <p:cNvPr id="252" name="Straight Connector 251"/>
            <p:cNvCxnSpPr/>
            <p:nvPr/>
          </p:nvCxnSpPr>
          <p:spPr>
            <a:xfrm>
              <a:off x="7937395" y="917553"/>
              <a:ext cx="0" cy="47880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>
              <a:off x="7946469" y="2403921"/>
              <a:ext cx="144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>
              <a:off x="7946469" y="2965896"/>
              <a:ext cx="144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>
              <a:off x="7946775" y="3503947"/>
              <a:ext cx="144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7946469" y="4063176"/>
              <a:ext cx="144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57" name="Group 256"/>
            <p:cNvGrpSpPr/>
            <p:nvPr/>
          </p:nvGrpSpPr>
          <p:grpSpPr>
            <a:xfrm>
              <a:off x="8092273" y="3260421"/>
              <a:ext cx="2260876" cy="531188"/>
              <a:chOff x="2087290" y="1259203"/>
              <a:chExt cx="2260876" cy="531188"/>
            </a:xfrm>
          </p:grpSpPr>
          <p:grpSp>
            <p:nvGrpSpPr>
              <p:cNvPr id="258" name="Group 257"/>
              <p:cNvGrpSpPr/>
              <p:nvPr/>
            </p:nvGrpSpPr>
            <p:grpSpPr>
              <a:xfrm>
                <a:off x="2500629" y="1259205"/>
                <a:ext cx="1847537" cy="522922"/>
                <a:chOff x="2051684" y="1259163"/>
                <a:chExt cx="1847537" cy="522922"/>
              </a:xfrm>
            </p:grpSpPr>
            <p:sp>
              <p:nvSpPr>
                <p:cNvPr id="261" name="object 73"/>
                <p:cNvSpPr/>
                <p:nvPr/>
              </p:nvSpPr>
              <p:spPr>
                <a:xfrm>
                  <a:off x="2051684" y="1495382"/>
                  <a:ext cx="1378800" cy="286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50" h="306705">
                      <a:moveTo>
                        <a:pt x="0" y="0"/>
                      </a:moveTo>
                      <a:lnTo>
                        <a:pt x="1047750" y="0"/>
                      </a:lnTo>
                      <a:lnTo>
                        <a:pt x="1047750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endParaRPr lang="en-MY" sz="635" b="1" spc="-5" dirty="0">
                    <a:solidFill>
                      <a:prstClr val="black"/>
                    </a:solidFill>
                    <a:latin typeface="Calibri"/>
                    <a:cs typeface="Tahoma"/>
                  </a:endParaRPr>
                </a:p>
              </p:txBody>
            </p:sp>
            <p:sp>
              <p:nvSpPr>
                <p:cNvPr id="262" name="object 75"/>
                <p:cNvSpPr/>
                <p:nvPr/>
              </p:nvSpPr>
              <p:spPr>
                <a:xfrm>
                  <a:off x="3431221" y="1493477"/>
                  <a:ext cx="468000" cy="279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075" h="306705">
                      <a:moveTo>
                        <a:pt x="0" y="0"/>
                      </a:moveTo>
                      <a:lnTo>
                        <a:pt x="981075" y="0"/>
                      </a:lnTo>
                      <a:lnTo>
                        <a:pt x="981075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dirty="0">
                      <a:solidFill>
                        <a:prstClr val="black"/>
                      </a:solidFill>
                      <a:latin typeface="Calibri"/>
                    </a:rPr>
                    <a:t>KP48</a:t>
                  </a:r>
                  <a:endParaRPr sz="635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63" name="object 178"/>
                <p:cNvSpPr/>
                <p:nvPr/>
              </p:nvSpPr>
              <p:spPr>
                <a:xfrm>
                  <a:off x="2051684" y="1259163"/>
                  <a:ext cx="1847216" cy="2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276225">
                      <a:moveTo>
                        <a:pt x="1685290" y="0"/>
                      </a:moveTo>
                      <a:lnTo>
                        <a:pt x="0" y="0"/>
                      </a:lnTo>
                      <a:lnTo>
                        <a:pt x="0" y="276225"/>
                      </a:lnTo>
                      <a:lnTo>
                        <a:pt x="1685290" y="276225"/>
                      </a:lnTo>
                      <a:lnTo>
                        <a:pt x="168529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725" b="1" dirty="0">
                      <a:solidFill>
                        <a:sysClr val="windowText" lastClr="000000"/>
                      </a:solidFill>
                      <a:latin typeface="Calibri"/>
                    </a:rPr>
                    <a:t>PENGARAH NEGERI SABAH</a:t>
                  </a:r>
                  <a:endParaRPr sz="725" b="1" dirty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60" name="object 178"/>
              <p:cNvSpPr/>
              <p:nvPr/>
            </p:nvSpPr>
            <p:spPr>
              <a:xfrm>
                <a:off x="2087290" y="1259203"/>
                <a:ext cx="410478" cy="531188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276225">
                    <a:moveTo>
                      <a:pt x="1685290" y="0"/>
                    </a:moveTo>
                    <a:lnTo>
                      <a:pt x="0" y="0"/>
                    </a:lnTo>
                    <a:lnTo>
                      <a:pt x="0" y="276225"/>
                    </a:lnTo>
                    <a:lnTo>
                      <a:pt x="1685290" y="276225"/>
                    </a:lnTo>
                    <a:lnTo>
                      <a:pt x="1685290" y="0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 defTabSz="829178"/>
                <a:endParaRPr sz="952" b="1" dirty="0">
                  <a:solidFill>
                    <a:srgbClr val="FFFF00"/>
                  </a:solidFill>
                  <a:latin typeface="Calibri"/>
                </a:endParaRPr>
              </a:p>
            </p:txBody>
          </p:sp>
        </p:grpSp>
        <p:pic>
          <p:nvPicPr>
            <p:cNvPr id="264" name="Picture 26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00" y="122601"/>
              <a:ext cx="610824" cy="610824"/>
            </a:xfrm>
            <a:prstGeom prst="rect">
              <a:avLst/>
            </a:prstGeom>
          </p:spPr>
        </p:pic>
        <p:grpSp>
          <p:nvGrpSpPr>
            <p:cNvPr id="265" name="Group 264"/>
            <p:cNvGrpSpPr/>
            <p:nvPr/>
          </p:nvGrpSpPr>
          <p:grpSpPr>
            <a:xfrm>
              <a:off x="5524600" y="4335251"/>
              <a:ext cx="2260876" cy="468000"/>
              <a:chOff x="2087290" y="1259204"/>
              <a:chExt cx="2260876" cy="468000"/>
            </a:xfrm>
          </p:grpSpPr>
          <p:grpSp>
            <p:nvGrpSpPr>
              <p:cNvPr id="266" name="Group 265"/>
              <p:cNvGrpSpPr/>
              <p:nvPr/>
            </p:nvGrpSpPr>
            <p:grpSpPr>
              <a:xfrm>
                <a:off x="2500629" y="1259205"/>
                <a:ext cx="1847537" cy="463020"/>
                <a:chOff x="2051684" y="1259163"/>
                <a:chExt cx="1847537" cy="463020"/>
              </a:xfrm>
            </p:grpSpPr>
            <p:sp>
              <p:nvSpPr>
                <p:cNvPr id="269" name="object 73"/>
                <p:cNvSpPr/>
                <p:nvPr/>
              </p:nvSpPr>
              <p:spPr>
                <a:xfrm>
                  <a:off x="2051684" y="1495383"/>
                  <a:ext cx="1378800" cy="2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50" h="306705">
                      <a:moveTo>
                        <a:pt x="0" y="0"/>
                      </a:moveTo>
                      <a:lnTo>
                        <a:pt x="1047750" y="0"/>
                      </a:lnTo>
                      <a:lnTo>
                        <a:pt x="1047750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spc="-5" dirty="0">
                      <a:solidFill>
                        <a:prstClr val="black"/>
                      </a:solidFill>
                      <a:latin typeface="Calibri"/>
                      <a:cs typeface="Tahoma"/>
                    </a:rPr>
                    <a:t>MOHD KHAIRUL BIN AHMAD</a:t>
                  </a:r>
                </a:p>
              </p:txBody>
            </p:sp>
            <p:sp>
              <p:nvSpPr>
                <p:cNvPr id="270" name="object 75"/>
                <p:cNvSpPr/>
                <p:nvPr/>
              </p:nvSpPr>
              <p:spPr>
                <a:xfrm>
                  <a:off x="3431221" y="1493478"/>
                  <a:ext cx="468000" cy="2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075" h="306705">
                      <a:moveTo>
                        <a:pt x="0" y="0"/>
                      </a:moveTo>
                      <a:lnTo>
                        <a:pt x="981075" y="0"/>
                      </a:lnTo>
                      <a:lnTo>
                        <a:pt x="981075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dirty="0">
                      <a:solidFill>
                        <a:prstClr val="black"/>
                      </a:solidFill>
                      <a:latin typeface="Calibri"/>
                    </a:rPr>
                    <a:t>KP44</a:t>
                  </a:r>
                  <a:endParaRPr sz="635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1" name="object 178"/>
                <p:cNvSpPr/>
                <p:nvPr/>
              </p:nvSpPr>
              <p:spPr>
                <a:xfrm>
                  <a:off x="2051684" y="1259163"/>
                  <a:ext cx="1847216" cy="2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276225">
                      <a:moveTo>
                        <a:pt x="1685290" y="0"/>
                      </a:moveTo>
                      <a:lnTo>
                        <a:pt x="0" y="0"/>
                      </a:lnTo>
                      <a:lnTo>
                        <a:pt x="0" y="276225"/>
                      </a:lnTo>
                      <a:lnTo>
                        <a:pt x="1685290" y="276225"/>
                      </a:lnTo>
                      <a:lnTo>
                        <a:pt x="168529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725" b="1" dirty="0">
                      <a:solidFill>
                        <a:sysClr val="windowText" lastClr="000000"/>
                      </a:solidFill>
                      <a:latin typeface="Calibri"/>
                    </a:rPr>
                    <a:t>PENGARAH NEGERI KEDAH</a:t>
                  </a:r>
                </a:p>
              </p:txBody>
            </p:sp>
          </p:grpSp>
          <p:sp>
            <p:nvSpPr>
              <p:cNvPr id="268" name="object 178"/>
              <p:cNvSpPr/>
              <p:nvPr/>
            </p:nvSpPr>
            <p:spPr>
              <a:xfrm>
                <a:off x="2087290" y="1259204"/>
                <a:ext cx="410478" cy="46800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276225">
                    <a:moveTo>
                      <a:pt x="1685290" y="0"/>
                    </a:moveTo>
                    <a:lnTo>
                      <a:pt x="0" y="0"/>
                    </a:lnTo>
                    <a:lnTo>
                      <a:pt x="0" y="276225"/>
                    </a:lnTo>
                    <a:lnTo>
                      <a:pt x="1685290" y="276225"/>
                    </a:lnTo>
                    <a:lnTo>
                      <a:pt x="1685290" y="0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 defTabSz="829178"/>
                <a:endParaRPr sz="952" b="1" dirty="0">
                  <a:solidFill>
                    <a:srgbClr val="FFFF00"/>
                  </a:solidFill>
                  <a:latin typeface="Calibri"/>
                </a:endParaRPr>
              </a:p>
            </p:txBody>
          </p:sp>
        </p:grpSp>
        <p:grpSp>
          <p:nvGrpSpPr>
            <p:cNvPr id="272" name="Group 271"/>
            <p:cNvGrpSpPr/>
            <p:nvPr/>
          </p:nvGrpSpPr>
          <p:grpSpPr>
            <a:xfrm>
              <a:off x="5524600" y="5430625"/>
              <a:ext cx="2260876" cy="544625"/>
              <a:chOff x="2087290" y="1259203"/>
              <a:chExt cx="2260876" cy="544625"/>
            </a:xfrm>
          </p:grpSpPr>
          <p:grpSp>
            <p:nvGrpSpPr>
              <p:cNvPr id="273" name="Group 272"/>
              <p:cNvGrpSpPr/>
              <p:nvPr/>
            </p:nvGrpSpPr>
            <p:grpSpPr>
              <a:xfrm>
                <a:off x="2500629" y="1259205"/>
                <a:ext cx="1847537" cy="544623"/>
                <a:chOff x="2051684" y="1259163"/>
                <a:chExt cx="1847537" cy="544623"/>
              </a:xfrm>
            </p:grpSpPr>
            <p:sp>
              <p:nvSpPr>
                <p:cNvPr id="276" name="object 73"/>
                <p:cNvSpPr/>
                <p:nvPr/>
              </p:nvSpPr>
              <p:spPr>
                <a:xfrm>
                  <a:off x="2051684" y="1495382"/>
                  <a:ext cx="1378800" cy="306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50" h="306705">
                      <a:moveTo>
                        <a:pt x="0" y="0"/>
                      </a:moveTo>
                      <a:lnTo>
                        <a:pt x="1047750" y="0"/>
                      </a:lnTo>
                      <a:lnTo>
                        <a:pt x="1047750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US" sz="635" b="1" spc="-5" dirty="0">
                      <a:solidFill>
                        <a:prstClr val="black"/>
                      </a:solidFill>
                      <a:latin typeface="Calibri"/>
                      <a:cs typeface="Tahoma"/>
                    </a:rPr>
                    <a:t>HENRA BIN HERMAN</a:t>
                  </a:r>
                  <a:endParaRPr lang="en-MY" sz="635" b="1" spc="-5" dirty="0">
                    <a:solidFill>
                      <a:prstClr val="black"/>
                    </a:solidFill>
                    <a:latin typeface="Calibri"/>
                    <a:cs typeface="Tahoma"/>
                  </a:endParaRPr>
                </a:p>
              </p:txBody>
            </p:sp>
            <p:sp>
              <p:nvSpPr>
                <p:cNvPr id="277" name="object 75"/>
                <p:cNvSpPr/>
                <p:nvPr/>
              </p:nvSpPr>
              <p:spPr>
                <a:xfrm>
                  <a:off x="3431221" y="1493478"/>
                  <a:ext cx="468000" cy="310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075" h="306705">
                      <a:moveTo>
                        <a:pt x="0" y="0"/>
                      </a:moveTo>
                      <a:lnTo>
                        <a:pt x="981075" y="0"/>
                      </a:lnTo>
                      <a:lnTo>
                        <a:pt x="981075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dirty="0">
                      <a:solidFill>
                        <a:prstClr val="black"/>
                      </a:solidFill>
                      <a:latin typeface="Calibri"/>
                    </a:rPr>
                    <a:t>KP41</a:t>
                  </a:r>
                </a:p>
              </p:txBody>
            </p:sp>
            <p:sp>
              <p:nvSpPr>
                <p:cNvPr id="278" name="object 178"/>
                <p:cNvSpPr/>
                <p:nvPr/>
              </p:nvSpPr>
              <p:spPr>
                <a:xfrm>
                  <a:off x="2051684" y="1259163"/>
                  <a:ext cx="1847216" cy="2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276225">
                      <a:moveTo>
                        <a:pt x="1685290" y="0"/>
                      </a:moveTo>
                      <a:lnTo>
                        <a:pt x="0" y="0"/>
                      </a:lnTo>
                      <a:lnTo>
                        <a:pt x="0" y="276225"/>
                      </a:lnTo>
                      <a:lnTo>
                        <a:pt x="1685290" y="276225"/>
                      </a:lnTo>
                      <a:lnTo>
                        <a:pt x="168529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725" b="1" dirty="0">
                      <a:solidFill>
                        <a:sysClr val="windowText" lastClr="000000"/>
                      </a:solidFill>
                      <a:latin typeface="Calibri"/>
                    </a:rPr>
                    <a:t>PENGARAH NEGERI PERLIS</a:t>
                  </a:r>
                </a:p>
              </p:txBody>
            </p:sp>
          </p:grpSp>
          <p:sp>
            <p:nvSpPr>
              <p:cNvPr id="275" name="object 178"/>
              <p:cNvSpPr/>
              <p:nvPr/>
            </p:nvSpPr>
            <p:spPr>
              <a:xfrm>
                <a:off x="2087290" y="1259203"/>
                <a:ext cx="410478" cy="544297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276225">
                    <a:moveTo>
                      <a:pt x="1685290" y="0"/>
                    </a:moveTo>
                    <a:lnTo>
                      <a:pt x="0" y="0"/>
                    </a:lnTo>
                    <a:lnTo>
                      <a:pt x="0" y="276225"/>
                    </a:lnTo>
                    <a:lnTo>
                      <a:pt x="1685290" y="276225"/>
                    </a:lnTo>
                    <a:lnTo>
                      <a:pt x="1685290" y="0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 defTabSz="829178"/>
                <a:endParaRPr sz="952" b="1" dirty="0">
                  <a:solidFill>
                    <a:srgbClr val="FFFF00"/>
                  </a:solidFill>
                  <a:latin typeface="Calibri"/>
                </a:endParaRPr>
              </a:p>
            </p:txBody>
          </p:sp>
        </p:grpSp>
        <p:cxnSp>
          <p:nvCxnSpPr>
            <p:cNvPr id="279" name="Straight Connector 278"/>
            <p:cNvCxnSpPr/>
            <p:nvPr/>
          </p:nvCxnSpPr>
          <p:spPr>
            <a:xfrm>
              <a:off x="5369271" y="4580361"/>
              <a:ext cx="144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>
              <a:off x="5369577" y="5118412"/>
              <a:ext cx="144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>
              <a:off x="5369271" y="5687166"/>
              <a:ext cx="144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82" name="Group 281"/>
            <p:cNvGrpSpPr/>
            <p:nvPr/>
          </p:nvGrpSpPr>
          <p:grpSpPr>
            <a:xfrm>
              <a:off x="5524600" y="4878176"/>
              <a:ext cx="2260876" cy="474874"/>
              <a:chOff x="2087290" y="1259204"/>
              <a:chExt cx="2260876" cy="474874"/>
            </a:xfrm>
          </p:grpSpPr>
          <p:grpSp>
            <p:nvGrpSpPr>
              <p:cNvPr id="283" name="Group 282"/>
              <p:cNvGrpSpPr/>
              <p:nvPr/>
            </p:nvGrpSpPr>
            <p:grpSpPr>
              <a:xfrm>
                <a:off x="2500629" y="1259205"/>
                <a:ext cx="1847537" cy="463020"/>
                <a:chOff x="2051684" y="1259163"/>
                <a:chExt cx="1847537" cy="463020"/>
              </a:xfrm>
            </p:grpSpPr>
            <p:sp>
              <p:nvSpPr>
                <p:cNvPr id="286" name="object 73"/>
                <p:cNvSpPr/>
                <p:nvPr/>
              </p:nvSpPr>
              <p:spPr>
                <a:xfrm>
                  <a:off x="2051684" y="1495383"/>
                  <a:ext cx="1378800" cy="2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50" h="306705">
                      <a:moveTo>
                        <a:pt x="0" y="0"/>
                      </a:moveTo>
                      <a:lnTo>
                        <a:pt x="1047750" y="0"/>
                      </a:lnTo>
                      <a:lnTo>
                        <a:pt x="1047750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spc="-5" dirty="0">
                      <a:solidFill>
                        <a:prstClr val="black"/>
                      </a:solidFill>
                      <a:latin typeface="Calibri"/>
                      <a:cs typeface="Tahoma"/>
                    </a:rPr>
                    <a:t>NORIEMIE BIN ISMAIL</a:t>
                  </a:r>
                </a:p>
              </p:txBody>
            </p:sp>
            <p:sp>
              <p:nvSpPr>
                <p:cNvPr id="287" name="object 75"/>
                <p:cNvSpPr/>
                <p:nvPr/>
              </p:nvSpPr>
              <p:spPr>
                <a:xfrm>
                  <a:off x="3431221" y="1493478"/>
                  <a:ext cx="468000" cy="2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075" h="306705">
                      <a:moveTo>
                        <a:pt x="0" y="0"/>
                      </a:moveTo>
                      <a:lnTo>
                        <a:pt x="981075" y="0"/>
                      </a:lnTo>
                      <a:lnTo>
                        <a:pt x="981075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dirty="0">
                      <a:solidFill>
                        <a:prstClr val="black"/>
                      </a:solidFill>
                      <a:latin typeface="Calibri"/>
                    </a:rPr>
                    <a:t>KP44</a:t>
                  </a:r>
                </a:p>
              </p:txBody>
            </p:sp>
            <p:sp>
              <p:nvSpPr>
                <p:cNvPr id="288" name="object 178"/>
                <p:cNvSpPr/>
                <p:nvPr/>
              </p:nvSpPr>
              <p:spPr>
                <a:xfrm>
                  <a:off x="2051684" y="1259163"/>
                  <a:ext cx="1847216" cy="2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276225">
                      <a:moveTo>
                        <a:pt x="1685290" y="0"/>
                      </a:moveTo>
                      <a:lnTo>
                        <a:pt x="0" y="0"/>
                      </a:lnTo>
                      <a:lnTo>
                        <a:pt x="0" y="276225"/>
                      </a:lnTo>
                      <a:lnTo>
                        <a:pt x="1685290" y="276225"/>
                      </a:lnTo>
                      <a:lnTo>
                        <a:pt x="168529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725" b="1" dirty="0">
                      <a:solidFill>
                        <a:sysClr val="windowText" lastClr="000000"/>
                      </a:solidFill>
                      <a:latin typeface="Calibri"/>
                    </a:rPr>
                    <a:t>PENGARAH NEGERI PULAU PINANG</a:t>
                  </a:r>
                </a:p>
              </p:txBody>
            </p:sp>
          </p:grpSp>
          <p:pic>
            <p:nvPicPr>
              <p:cNvPr id="284" name="Picture 283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2698" y="1281128"/>
                <a:ext cx="404419" cy="4529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</p:pic>
          <p:sp>
            <p:nvSpPr>
              <p:cNvPr id="285" name="object 178"/>
              <p:cNvSpPr/>
              <p:nvPr/>
            </p:nvSpPr>
            <p:spPr>
              <a:xfrm>
                <a:off x="2087290" y="1259204"/>
                <a:ext cx="410478" cy="46800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276225">
                    <a:moveTo>
                      <a:pt x="1685290" y="0"/>
                    </a:moveTo>
                    <a:lnTo>
                      <a:pt x="0" y="0"/>
                    </a:lnTo>
                    <a:lnTo>
                      <a:pt x="0" y="276225"/>
                    </a:lnTo>
                    <a:lnTo>
                      <a:pt x="1685290" y="276225"/>
                    </a:lnTo>
                    <a:lnTo>
                      <a:pt x="1685290" y="0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 defTabSz="829178"/>
                <a:endParaRPr sz="952" b="1" dirty="0">
                  <a:solidFill>
                    <a:srgbClr val="FFFF00"/>
                  </a:solidFill>
                  <a:latin typeface="Calibri"/>
                </a:endParaRPr>
              </a:p>
            </p:txBody>
          </p:sp>
        </p:grpSp>
        <p:grpSp>
          <p:nvGrpSpPr>
            <p:cNvPr id="289" name="Group 288"/>
            <p:cNvGrpSpPr/>
            <p:nvPr/>
          </p:nvGrpSpPr>
          <p:grpSpPr>
            <a:xfrm>
              <a:off x="8104652" y="4363679"/>
              <a:ext cx="2260876" cy="474874"/>
              <a:chOff x="2087290" y="1259204"/>
              <a:chExt cx="2260876" cy="474874"/>
            </a:xfrm>
          </p:grpSpPr>
          <p:grpSp>
            <p:nvGrpSpPr>
              <p:cNvPr id="290" name="Group 289"/>
              <p:cNvGrpSpPr/>
              <p:nvPr/>
            </p:nvGrpSpPr>
            <p:grpSpPr>
              <a:xfrm>
                <a:off x="2500629" y="1259205"/>
                <a:ext cx="1847537" cy="463020"/>
                <a:chOff x="2051684" y="1259163"/>
                <a:chExt cx="1847537" cy="463020"/>
              </a:xfrm>
            </p:grpSpPr>
            <p:sp>
              <p:nvSpPr>
                <p:cNvPr id="293" name="object 73"/>
                <p:cNvSpPr/>
                <p:nvPr/>
              </p:nvSpPr>
              <p:spPr>
                <a:xfrm>
                  <a:off x="2051684" y="1495383"/>
                  <a:ext cx="1378800" cy="2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50" h="306705">
                      <a:moveTo>
                        <a:pt x="0" y="0"/>
                      </a:moveTo>
                      <a:lnTo>
                        <a:pt x="1047750" y="0"/>
                      </a:lnTo>
                      <a:lnTo>
                        <a:pt x="1047750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725" b="1" spc="-5" dirty="0">
                      <a:solidFill>
                        <a:prstClr val="black"/>
                      </a:solidFill>
                      <a:latin typeface="Calibri"/>
                      <a:cs typeface="Tahoma"/>
                    </a:rPr>
                    <a:t>NORALIZA BINTI MAJID </a:t>
                  </a:r>
                </a:p>
              </p:txBody>
            </p:sp>
            <p:sp>
              <p:nvSpPr>
                <p:cNvPr id="294" name="object 75"/>
                <p:cNvSpPr/>
                <p:nvPr/>
              </p:nvSpPr>
              <p:spPr>
                <a:xfrm>
                  <a:off x="3431221" y="1493478"/>
                  <a:ext cx="468000" cy="2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075" h="306705">
                      <a:moveTo>
                        <a:pt x="0" y="0"/>
                      </a:moveTo>
                      <a:lnTo>
                        <a:pt x="981075" y="0"/>
                      </a:lnTo>
                      <a:lnTo>
                        <a:pt x="981075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dirty="0">
                      <a:solidFill>
                        <a:prstClr val="black"/>
                      </a:solidFill>
                      <a:latin typeface="Calibri"/>
                    </a:rPr>
                    <a:t>KP44</a:t>
                  </a:r>
                  <a:endParaRPr sz="635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5" name="object 178"/>
                <p:cNvSpPr/>
                <p:nvPr/>
              </p:nvSpPr>
              <p:spPr>
                <a:xfrm>
                  <a:off x="2051684" y="1259163"/>
                  <a:ext cx="1847216" cy="2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276225">
                      <a:moveTo>
                        <a:pt x="1685290" y="0"/>
                      </a:moveTo>
                      <a:lnTo>
                        <a:pt x="0" y="0"/>
                      </a:lnTo>
                      <a:lnTo>
                        <a:pt x="0" y="276225"/>
                      </a:lnTo>
                      <a:lnTo>
                        <a:pt x="1685290" y="276225"/>
                      </a:lnTo>
                      <a:lnTo>
                        <a:pt x="168529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725" b="1" dirty="0">
                      <a:solidFill>
                        <a:sysClr val="windowText" lastClr="000000"/>
                      </a:solidFill>
                      <a:latin typeface="Calibri"/>
                    </a:rPr>
                    <a:t>PENGARAH NEGERI TERENGGANU</a:t>
                  </a:r>
                </a:p>
              </p:txBody>
            </p:sp>
          </p:grpSp>
          <p:pic>
            <p:nvPicPr>
              <p:cNvPr id="291" name="Picture 29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3345" y="1281128"/>
                <a:ext cx="403125" cy="4529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</p:pic>
          <p:sp>
            <p:nvSpPr>
              <p:cNvPr id="292" name="object 178"/>
              <p:cNvSpPr/>
              <p:nvPr/>
            </p:nvSpPr>
            <p:spPr>
              <a:xfrm>
                <a:off x="2087290" y="1259204"/>
                <a:ext cx="410478" cy="46800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276225">
                    <a:moveTo>
                      <a:pt x="1685290" y="0"/>
                    </a:moveTo>
                    <a:lnTo>
                      <a:pt x="0" y="0"/>
                    </a:lnTo>
                    <a:lnTo>
                      <a:pt x="0" y="276225"/>
                    </a:lnTo>
                    <a:lnTo>
                      <a:pt x="1685290" y="276225"/>
                    </a:lnTo>
                    <a:lnTo>
                      <a:pt x="1685290" y="0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 defTabSz="829178"/>
                <a:endParaRPr sz="952" b="1" dirty="0">
                  <a:solidFill>
                    <a:srgbClr val="FFFF00"/>
                  </a:solidFill>
                  <a:latin typeface="Calibri"/>
                </a:endParaRPr>
              </a:p>
            </p:txBody>
          </p:sp>
        </p:grpSp>
        <p:grpSp>
          <p:nvGrpSpPr>
            <p:cNvPr id="296" name="Group 295"/>
            <p:cNvGrpSpPr/>
            <p:nvPr/>
          </p:nvGrpSpPr>
          <p:grpSpPr>
            <a:xfrm>
              <a:off x="8104652" y="5468579"/>
              <a:ext cx="2260876" cy="468000"/>
              <a:chOff x="2087290" y="1259204"/>
              <a:chExt cx="2260876" cy="468000"/>
            </a:xfrm>
          </p:grpSpPr>
          <p:grpSp>
            <p:nvGrpSpPr>
              <p:cNvPr id="297" name="Group 296"/>
              <p:cNvGrpSpPr/>
              <p:nvPr/>
            </p:nvGrpSpPr>
            <p:grpSpPr>
              <a:xfrm>
                <a:off x="2500629" y="1259205"/>
                <a:ext cx="1847537" cy="463020"/>
                <a:chOff x="2051684" y="1259163"/>
                <a:chExt cx="1847537" cy="463020"/>
              </a:xfrm>
            </p:grpSpPr>
            <p:sp>
              <p:nvSpPr>
                <p:cNvPr id="300" name="object 73"/>
                <p:cNvSpPr/>
                <p:nvPr/>
              </p:nvSpPr>
              <p:spPr>
                <a:xfrm>
                  <a:off x="2051684" y="1495383"/>
                  <a:ext cx="1378800" cy="2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50" h="306705">
                      <a:moveTo>
                        <a:pt x="0" y="0"/>
                      </a:moveTo>
                      <a:lnTo>
                        <a:pt x="1047750" y="0"/>
                      </a:lnTo>
                      <a:lnTo>
                        <a:pt x="1047750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US" sz="635" b="1" dirty="0">
                      <a:solidFill>
                        <a:prstClr val="black"/>
                      </a:solidFill>
                      <a:latin typeface="Calibri"/>
                    </a:rPr>
                    <a:t>AMIRUL IKHWAN BIN  </a:t>
                  </a:r>
                </a:p>
                <a:p>
                  <a:pPr algn="ctr" defTabSz="829178"/>
                  <a:r>
                    <a:rPr lang="en-US" sz="635" b="1" dirty="0">
                      <a:solidFill>
                        <a:prstClr val="black"/>
                      </a:solidFill>
                      <a:latin typeface="Calibri"/>
                    </a:rPr>
                    <a:t>AHMAD SHUKRI</a:t>
                  </a:r>
                </a:p>
              </p:txBody>
            </p:sp>
            <p:sp>
              <p:nvSpPr>
                <p:cNvPr id="301" name="object 75"/>
                <p:cNvSpPr/>
                <p:nvPr/>
              </p:nvSpPr>
              <p:spPr>
                <a:xfrm>
                  <a:off x="3431221" y="1493478"/>
                  <a:ext cx="468000" cy="2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075" h="306705">
                      <a:moveTo>
                        <a:pt x="0" y="0"/>
                      </a:moveTo>
                      <a:lnTo>
                        <a:pt x="981075" y="0"/>
                      </a:lnTo>
                      <a:lnTo>
                        <a:pt x="981075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dirty="0">
                      <a:solidFill>
                        <a:prstClr val="black"/>
                      </a:solidFill>
                      <a:latin typeface="Calibri"/>
                    </a:rPr>
                    <a:t>KP44</a:t>
                  </a:r>
                </a:p>
              </p:txBody>
            </p:sp>
            <p:sp>
              <p:nvSpPr>
                <p:cNvPr id="302" name="object 178"/>
                <p:cNvSpPr/>
                <p:nvPr/>
              </p:nvSpPr>
              <p:spPr>
                <a:xfrm>
                  <a:off x="2051684" y="1259163"/>
                  <a:ext cx="1847216" cy="2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276225">
                      <a:moveTo>
                        <a:pt x="1685290" y="0"/>
                      </a:moveTo>
                      <a:lnTo>
                        <a:pt x="0" y="0"/>
                      </a:lnTo>
                      <a:lnTo>
                        <a:pt x="0" y="276225"/>
                      </a:lnTo>
                      <a:lnTo>
                        <a:pt x="1685290" y="276225"/>
                      </a:lnTo>
                      <a:lnTo>
                        <a:pt x="168529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725" b="1" dirty="0">
                      <a:solidFill>
                        <a:sysClr val="windowText" lastClr="000000"/>
                      </a:solidFill>
                      <a:latin typeface="Calibri"/>
                    </a:rPr>
                    <a:t>PENGARAH NEGERI KELANTAN</a:t>
                  </a:r>
                </a:p>
              </p:txBody>
            </p:sp>
          </p:grpSp>
          <p:sp>
            <p:nvSpPr>
              <p:cNvPr id="299" name="object 178"/>
              <p:cNvSpPr/>
              <p:nvPr/>
            </p:nvSpPr>
            <p:spPr>
              <a:xfrm>
                <a:off x="2087290" y="1259204"/>
                <a:ext cx="410478" cy="46800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276225">
                    <a:moveTo>
                      <a:pt x="1685290" y="0"/>
                    </a:moveTo>
                    <a:lnTo>
                      <a:pt x="0" y="0"/>
                    </a:lnTo>
                    <a:lnTo>
                      <a:pt x="0" y="276225"/>
                    </a:lnTo>
                    <a:lnTo>
                      <a:pt x="1685290" y="276225"/>
                    </a:lnTo>
                    <a:lnTo>
                      <a:pt x="1685290" y="0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 defTabSz="829178"/>
                <a:endParaRPr sz="952" b="1" dirty="0">
                  <a:solidFill>
                    <a:srgbClr val="FFFF00"/>
                  </a:solidFill>
                  <a:latin typeface="Calibri"/>
                </a:endParaRPr>
              </a:p>
            </p:txBody>
          </p:sp>
        </p:grpSp>
        <p:cxnSp>
          <p:nvCxnSpPr>
            <p:cNvPr id="303" name="Straight Connector 302"/>
            <p:cNvCxnSpPr/>
            <p:nvPr/>
          </p:nvCxnSpPr>
          <p:spPr>
            <a:xfrm>
              <a:off x="7939798" y="4612078"/>
              <a:ext cx="144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>
              <a:off x="7940104" y="5150129"/>
              <a:ext cx="144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>
              <a:off x="7939798" y="5699833"/>
              <a:ext cx="144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06" name="Group 305"/>
            <p:cNvGrpSpPr/>
            <p:nvPr/>
          </p:nvGrpSpPr>
          <p:grpSpPr>
            <a:xfrm>
              <a:off x="8104652" y="4916129"/>
              <a:ext cx="2260876" cy="474874"/>
              <a:chOff x="2087290" y="1259204"/>
              <a:chExt cx="2260876" cy="474874"/>
            </a:xfrm>
          </p:grpSpPr>
          <p:grpSp>
            <p:nvGrpSpPr>
              <p:cNvPr id="307" name="Group 306"/>
              <p:cNvGrpSpPr/>
              <p:nvPr/>
            </p:nvGrpSpPr>
            <p:grpSpPr>
              <a:xfrm>
                <a:off x="2500629" y="1259205"/>
                <a:ext cx="1847537" cy="463020"/>
                <a:chOff x="2051684" y="1259163"/>
                <a:chExt cx="1847537" cy="463020"/>
              </a:xfrm>
            </p:grpSpPr>
            <p:sp>
              <p:nvSpPr>
                <p:cNvPr id="310" name="object 73"/>
                <p:cNvSpPr/>
                <p:nvPr/>
              </p:nvSpPr>
              <p:spPr>
                <a:xfrm>
                  <a:off x="2051684" y="1495383"/>
                  <a:ext cx="1378800" cy="2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50" h="306705">
                      <a:moveTo>
                        <a:pt x="0" y="0"/>
                      </a:moveTo>
                      <a:lnTo>
                        <a:pt x="1047750" y="0"/>
                      </a:lnTo>
                      <a:lnTo>
                        <a:pt x="1047750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spc="-5" dirty="0">
                      <a:solidFill>
                        <a:prstClr val="black"/>
                      </a:solidFill>
                      <a:latin typeface="Calibri"/>
                      <a:cs typeface="Tahoma"/>
                    </a:rPr>
                    <a:t>MUHAMMAD FAIZ BIN MUSA</a:t>
                  </a:r>
                </a:p>
              </p:txBody>
            </p:sp>
            <p:sp>
              <p:nvSpPr>
                <p:cNvPr id="311" name="object 75"/>
                <p:cNvSpPr/>
                <p:nvPr/>
              </p:nvSpPr>
              <p:spPr>
                <a:xfrm>
                  <a:off x="3431221" y="1493478"/>
                  <a:ext cx="468000" cy="2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075" h="306705">
                      <a:moveTo>
                        <a:pt x="0" y="0"/>
                      </a:moveTo>
                      <a:lnTo>
                        <a:pt x="981075" y="0"/>
                      </a:lnTo>
                      <a:lnTo>
                        <a:pt x="981075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dirty="0">
                      <a:solidFill>
                        <a:prstClr val="black"/>
                      </a:solidFill>
                      <a:latin typeface="Calibri"/>
                    </a:rPr>
                    <a:t>KP44</a:t>
                  </a:r>
                  <a:endParaRPr sz="635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2" name="object 178"/>
                <p:cNvSpPr/>
                <p:nvPr/>
              </p:nvSpPr>
              <p:spPr>
                <a:xfrm>
                  <a:off x="2051684" y="1259163"/>
                  <a:ext cx="1847216" cy="2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276225">
                      <a:moveTo>
                        <a:pt x="1685290" y="0"/>
                      </a:moveTo>
                      <a:lnTo>
                        <a:pt x="0" y="0"/>
                      </a:lnTo>
                      <a:lnTo>
                        <a:pt x="0" y="276225"/>
                      </a:lnTo>
                      <a:lnTo>
                        <a:pt x="1685290" y="276225"/>
                      </a:lnTo>
                      <a:lnTo>
                        <a:pt x="168529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725" b="1" dirty="0">
                      <a:solidFill>
                        <a:sysClr val="windowText" lastClr="000000"/>
                      </a:solidFill>
                      <a:latin typeface="Calibri"/>
                    </a:rPr>
                    <a:t>PENGARAH NEGERI SEMBILAN</a:t>
                  </a:r>
                  <a:endParaRPr sz="725" b="1" dirty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</p:grpSp>
          <p:pic>
            <p:nvPicPr>
              <p:cNvPr id="308" name="Picture 30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3345" y="1281128"/>
                <a:ext cx="403125" cy="4529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</p:pic>
          <p:sp>
            <p:nvSpPr>
              <p:cNvPr id="309" name="object 178"/>
              <p:cNvSpPr/>
              <p:nvPr/>
            </p:nvSpPr>
            <p:spPr>
              <a:xfrm>
                <a:off x="2087290" y="1259204"/>
                <a:ext cx="410478" cy="46800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276225">
                    <a:moveTo>
                      <a:pt x="1685290" y="0"/>
                    </a:moveTo>
                    <a:lnTo>
                      <a:pt x="0" y="0"/>
                    </a:lnTo>
                    <a:lnTo>
                      <a:pt x="0" y="276225"/>
                    </a:lnTo>
                    <a:lnTo>
                      <a:pt x="1685290" y="276225"/>
                    </a:lnTo>
                    <a:lnTo>
                      <a:pt x="1685290" y="0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 defTabSz="829178"/>
                <a:endParaRPr sz="952" b="1" dirty="0">
                  <a:solidFill>
                    <a:srgbClr val="FFFF00"/>
                  </a:solidFill>
                  <a:latin typeface="Calibri"/>
                </a:endParaRPr>
              </a:p>
            </p:txBody>
          </p:sp>
        </p:grpSp>
        <p:grpSp>
          <p:nvGrpSpPr>
            <p:cNvPr id="313" name="Group 312"/>
            <p:cNvGrpSpPr/>
            <p:nvPr/>
          </p:nvGrpSpPr>
          <p:grpSpPr>
            <a:xfrm>
              <a:off x="2244173" y="6903684"/>
              <a:ext cx="2260876" cy="568711"/>
              <a:chOff x="2087290" y="1198737"/>
              <a:chExt cx="2260876" cy="568711"/>
            </a:xfrm>
          </p:grpSpPr>
          <p:grpSp>
            <p:nvGrpSpPr>
              <p:cNvPr id="314" name="Group 313"/>
              <p:cNvGrpSpPr/>
              <p:nvPr/>
            </p:nvGrpSpPr>
            <p:grpSpPr>
              <a:xfrm>
                <a:off x="2500629" y="1198737"/>
                <a:ext cx="1847537" cy="568711"/>
                <a:chOff x="2051684" y="1198695"/>
                <a:chExt cx="1847537" cy="568711"/>
              </a:xfrm>
            </p:grpSpPr>
            <p:sp>
              <p:nvSpPr>
                <p:cNvPr id="317" name="object 73"/>
                <p:cNvSpPr/>
                <p:nvPr/>
              </p:nvSpPr>
              <p:spPr>
                <a:xfrm>
                  <a:off x="2051684" y="1386183"/>
                  <a:ext cx="1378800" cy="381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50" h="306705">
                      <a:moveTo>
                        <a:pt x="0" y="0"/>
                      </a:moveTo>
                      <a:lnTo>
                        <a:pt x="1047750" y="0"/>
                      </a:lnTo>
                      <a:lnTo>
                        <a:pt x="1047750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fi-FI" sz="635" b="1" spc="-5" dirty="0">
                      <a:solidFill>
                        <a:prstClr val="black"/>
                      </a:solidFill>
                      <a:latin typeface="Calibri"/>
                      <a:cs typeface="Tahoma"/>
                    </a:rPr>
                    <a:t>NUR AINUN SYAKIRAH </a:t>
                  </a:r>
                </a:p>
                <a:p>
                  <a:pPr algn="ctr" defTabSz="829178"/>
                  <a:r>
                    <a:rPr lang="fi-FI" sz="635" b="1" spc="-5" dirty="0">
                      <a:solidFill>
                        <a:prstClr val="black"/>
                      </a:solidFill>
                      <a:latin typeface="Calibri"/>
                      <a:cs typeface="Tahoma"/>
                    </a:rPr>
                    <a:t>BINTI ISMAIL</a:t>
                  </a:r>
                  <a:endParaRPr lang="en-MY" sz="635" b="1" spc="-5" dirty="0">
                    <a:solidFill>
                      <a:prstClr val="black"/>
                    </a:solidFill>
                    <a:latin typeface="Calibri"/>
                    <a:cs typeface="Tahoma"/>
                  </a:endParaRPr>
                </a:p>
              </p:txBody>
            </p:sp>
            <p:sp>
              <p:nvSpPr>
                <p:cNvPr id="318" name="object 75"/>
                <p:cNvSpPr/>
                <p:nvPr/>
              </p:nvSpPr>
              <p:spPr>
                <a:xfrm>
                  <a:off x="3431221" y="1374331"/>
                  <a:ext cx="468000" cy="38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075" h="306705">
                      <a:moveTo>
                        <a:pt x="0" y="0"/>
                      </a:moveTo>
                      <a:lnTo>
                        <a:pt x="981075" y="0"/>
                      </a:lnTo>
                      <a:lnTo>
                        <a:pt x="981075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dirty="0">
                      <a:solidFill>
                        <a:prstClr val="black"/>
                      </a:solidFill>
                      <a:latin typeface="Calibri"/>
                    </a:rPr>
                    <a:t>KP41</a:t>
                  </a:r>
                </a:p>
              </p:txBody>
            </p:sp>
            <p:sp>
              <p:nvSpPr>
                <p:cNvPr id="319" name="object 178"/>
                <p:cNvSpPr/>
                <p:nvPr/>
              </p:nvSpPr>
              <p:spPr>
                <a:xfrm>
                  <a:off x="2051684" y="1198695"/>
                  <a:ext cx="1847216" cy="180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276225">
                      <a:moveTo>
                        <a:pt x="1685290" y="0"/>
                      </a:moveTo>
                      <a:lnTo>
                        <a:pt x="0" y="0"/>
                      </a:lnTo>
                      <a:lnTo>
                        <a:pt x="0" y="276225"/>
                      </a:lnTo>
                      <a:lnTo>
                        <a:pt x="1685290" y="276225"/>
                      </a:lnTo>
                      <a:lnTo>
                        <a:pt x="168529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725" b="1" dirty="0">
                      <a:solidFill>
                        <a:sysClr val="windowText" lastClr="000000"/>
                      </a:solidFill>
                      <a:latin typeface="Calibri"/>
                    </a:rPr>
                    <a:t>KOMANDAN TIMUR </a:t>
                  </a:r>
                </a:p>
              </p:txBody>
            </p:sp>
          </p:grpSp>
          <p:sp>
            <p:nvSpPr>
              <p:cNvPr id="316" name="object 178"/>
              <p:cNvSpPr/>
              <p:nvPr/>
            </p:nvSpPr>
            <p:spPr>
              <a:xfrm>
                <a:off x="2087290" y="1205621"/>
                <a:ext cx="410478" cy="561827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276225">
                    <a:moveTo>
                      <a:pt x="1685290" y="0"/>
                    </a:moveTo>
                    <a:lnTo>
                      <a:pt x="0" y="0"/>
                    </a:lnTo>
                    <a:lnTo>
                      <a:pt x="0" y="276225"/>
                    </a:lnTo>
                    <a:lnTo>
                      <a:pt x="1685290" y="276225"/>
                    </a:lnTo>
                    <a:lnTo>
                      <a:pt x="1685290" y="0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 defTabSz="829178"/>
                <a:endParaRPr sz="952" b="1" dirty="0">
                  <a:solidFill>
                    <a:srgbClr val="FFFF00"/>
                  </a:solidFill>
                  <a:latin typeface="Calibri"/>
                </a:endParaRPr>
              </a:p>
            </p:txBody>
          </p:sp>
        </p:grpSp>
        <p:grpSp>
          <p:nvGrpSpPr>
            <p:cNvPr id="322" name="Group 321"/>
            <p:cNvGrpSpPr/>
            <p:nvPr/>
          </p:nvGrpSpPr>
          <p:grpSpPr>
            <a:xfrm>
              <a:off x="2244173" y="6402176"/>
              <a:ext cx="2260876" cy="468000"/>
              <a:chOff x="2087290" y="1259204"/>
              <a:chExt cx="2260876" cy="468000"/>
            </a:xfrm>
          </p:grpSpPr>
          <p:grpSp>
            <p:nvGrpSpPr>
              <p:cNvPr id="323" name="Group 322"/>
              <p:cNvGrpSpPr/>
              <p:nvPr/>
            </p:nvGrpSpPr>
            <p:grpSpPr>
              <a:xfrm>
                <a:off x="2500629" y="1259205"/>
                <a:ext cx="1847537" cy="461115"/>
                <a:chOff x="2051684" y="1259163"/>
                <a:chExt cx="1847537" cy="461115"/>
              </a:xfrm>
            </p:grpSpPr>
            <p:sp>
              <p:nvSpPr>
                <p:cNvPr id="326" name="object 73"/>
                <p:cNvSpPr/>
                <p:nvPr/>
              </p:nvSpPr>
              <p:spPr>
                <a:xfrm>
                  <a:off x="2051684" y="1495383"/>
                  <a:ext cx="1378800" cy="224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50" h="306705">
                      <a:moveTo>
                        <a:pt x="0" y="0"/>
                      </a:moveTo>
                      <a:lnTo>
                        <a:pt x="1047750" y="0"/>
                      </a:lnTo>
                      <a:lnTo>
                        <a:pt x="1047750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spc="-5" dirty="0">
                      <a:solidFill>
                        <a:prstClr val="black"/>
                      </a:solidFill>
                      <a:latin typeface="Calibri"/>
                      <a:cs typeface="Tahoma"/>
                    </a:rPr>
                    <a:t>ZAINOOLLAH KHAN BIN SAEEDUR RAHMAN</a:t>
                  </a:r>
                </a:p>
              </p:txBody>
            </p:sp>
            <p:sp>
              <p:nvSpPr>
                <p:cNvPr id="327" name="object 75"/>
                <p:cNvSpPr/>
                <p:nvPr/>
              </p:nvSpPr>
              <p:spPr>
                <a:xfrm>
                  <a:off x="3431221" y="1493478"/>
                  <a:ext cx="468000" cy="2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075" h="306705">
                      <a:moveTo>
                        <a:pt x="0" y="0"/>
                      </a:moveTo>
                      <a:lnTo>
                        <a:pt x="981075" y="0"/>
                      </a:lnTo>
                      <a:lnTo>
                        <a:pt x="981075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dirty="0">
                      <a:solidFill>
                        <a:prstClr val="black"/>
                      </a:solidFill>
                      <a:latin typeface="Calibri"/>
                    </a:rPr>
                    <a:t>KP44</a:t>
                  </a:r>
                  <a:endParaRPr sz="635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8" name="object 178"/>
                <p:cNvSpPr/>
                <p:nvPr/>
              </p:nvSpPr>
              <p:spPr>
                <a:xfrm>
                  <a:off x="2051684" y="1259163"/>
                  <a:ext cx="1847216" cy="2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276225">
                      <a:moveTo>
                        <a:pt x="1685290" y="0"/>
                      </a:moveTo>
                      <a:lnTo>
                        <a:pt x="0" y="0"/>
                      </a:lnTo>
                      <a:lnTo>
                        <a:pt x="0" y="276225"/>
                      </a:lnTo>
                      <a:lnTo>
                        <a:pt x="1685290" y="276225"/>
                      </a:lnTo>
                      <a:lnTo>
                        <a:pt x="168529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725" b="1" dirty="0">
                      <a:solidFill>
                        <a:sysClr val="windowText" lastClr="000000"/>
                      </a:solidFill>
                      <a:latin typeface="Calibri"/>
                    </a:rPr>
                    <a:t>KOMANDAN ALARM</a:t>
                  </a:r>
                  <a:endParaRPr sz="725" b="1" dirty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25" name="object 178"/>
              <p:cNvSpPr/>
              <p:nvPr/>
            </p:nvSpPr>
            <p:spPr>
              <a:xfrm>
                <a:off x="2087290" y="1259204"/>
                <a:ext cx="410478" cy="46800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276225">
                    <a:moveTo>
                      <a:pt x="1685290" y="0"/>
                    </a:moveTo>
                    <a:lnTo>
                      <a:pt x="0" y="0"/>
                    </a:lnTo>
                    <a:lnTo>
                      <a:pt x="0" y="276225"/>
                    </a:lnTo>
                    <a:lnTo>
                      <a:pt x="1685290" y="276225"/>
                    </a:lnTo>
                    <a:lnTo>
                      <a:pt x="1685290" y="0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 defTabSz="829178"/>
                <a:endParaRPr sz="952" b="1" dirty="0">
                  <a:solidFill>
                    <a:srgbClr val="FFFF00"/>
                  </a:solidFill>
                  <a:latin typeface="Calibri"/>
                </a:endParaRPr>
              </a:p>
            </p:txBody>
          </p:sp>
        </p:grpSp>
        <p:grpSp>
          <p:nvGrpSpPr>
            <p:cNvPr id="329" name="Group 328"/>
            <p:cNvGrpSpPr/>
            <p:nvPr/>
          </p:nvGrpSpPr>
          <p:grpSpPr>
            <a:xfrm>
              <a:off x="4838424" y="6964151"/>
              <a:ext cx="2260876" cy="516869"/>
              <a:chOff x="2087290" y="1259204"/>
              <a:chExt cx="2260876" cy="516869"/>
            </a:xfrm>
          </p:grpSpPr>
          <p:grpSp>
            <p:nvGrpSpPr>
              <p:cNvPr id="330" name="Group 329"/>
              <p:cNvGrpSpPr/>
              <p:nvPr/>
            </p:nvGrpSpPr>
            <p:grpSpPr>
              <a:xfrm>
                <a:off x="2500629" y="1259205"/>
                <a:ext cx="1847537" cy="516868"/>
                <a:chOff x="2051684" y="1259163"/>
                <a:chExt cx="1847537" cy="516868"/>
              </a:xfrm>
            </p:grpSpPr>
            <p:sp>
              <p:nvSpPr>
                <p:cNvPr id="333" name="object 73"/>
                <p:cNvSpPr/>
                <p:nvPr/>
              </p:nvSpPr>
              <p:spPr>
                <a:xfrm>
                  <a:off x="2051684" y="1406324"/>
                  <a:ext cx="1378800" cy="369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50" h="306705">
                      <a:moveTo>
                        <a:pt x="0" y="0"/>
                      </a:moveTo>
                      <a:lnTo>
                        <a:pt x="1047750" y="0"/>
                      </a:lnTo>
                      <a:lnTo>
                        <a:pt x="1047750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endParaRPr lang="en-MY" sz="635" b="1" spc="-5" dirty="0">
                    <a:solidFill>
                      <a:prstClr val="black"/>
                    </a:solidFill>
                    <a:latin typeface="Calibri"/>
                    <a:cs typeface="Tahoma"/>
                  </a:endParaRPr>
                </a:p>
                <a:p>
                  <a:pPr algn="ctr" defTabSz="829178"/>
                  <a:r>
                    <a:rPr lang="en-MY" sz="635" b="1" spc="-5" dirty="0">
                      <a:solidFill>
                        <a:prstClr val="black"/>
                      </a:solidFill>
                      <a:latin typeface="Calibri"/>
                      <a:cs typeface="Tahoma"/>
                    </a:rPr>
                    <a:t>MUHAMAD HELMI BIN MOHD </a:t>
                  </a:r>
                </a:p>
                <a:p>
                  <a:pPr algn="ctr" defTabSz="829178"/>
                  <a:r>
                    <a:rPr lang="en-MY" sz="635" b="1" spc="-5" dirty="0">
                      <a:solidFill>
                        <a:prstClr val="black"/>
                      </a:solidFill>
                      <a:latin typeface="Calibri"/>
                      <a:cs typeface="Tahoma"/>
                    </a:rPr>
                    <a:t>ABD SHUKUR</a:t>
                  </a:r>
                </a:p>
              </p:txBody>
            </p:sp>
            <p:sp>
              <p:nvSpPr>
                <p:cNvPr id="334" name="object 75"/>
                <p:cNvSpPr/>
                <p:nvPr/>
              </p:nvSpPr>
              <p:spPr>
                <a:xfrm>
                  <a:off x="3431221" y="1414459"/>
                  <a:ext cx="468000" cy="361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075" h="306705">
                      <a:moveTo>
                        <a:pt x="0" y="0"/>
                      </a:moveTo>
                      <a:lnTo>
                        <a:pt x="981075" y="0"/>
                      </a:lnTo>
                      <a:lnTo>
                        <a:pt x="981075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dirty="0">
                      <a:solidFill>
                        <a:prstClr val="black"/>
                      </a:solidFill>
                      <a:latin typeface="Calibri"/>
                    </a:rPr>
                    <a:t>KP41</a:t>
                  </a:r>
                </a:p>
              </p:txBody>
            </p:sp>
            <p:sp>
              <p:nvSpPr>
                <p:cNvPr id="335" name="object 178"/>
                <p:cNvSpPr/>
                <p:nvPr/>
              </p:nvSpPr>
              <p:spPr>
                <a:xfrm>
                  <a:off x="2051684" y="1259163"/>
                  <a:ext cx="1847216" cy="155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276225">
                      <a:moveTo>
                        <a:pt x="1685290" y="0"/>
                      </a:moveTo>
                      <a:lnTo>
                        <a:pt x="0" y="0"/>
                      </a:lnTo>
                      <a:lnTo>
                        <a:pt x="0" y="276225"/>
                      </a:lnTo>
                      <a:lnTo>
                        <a:pt x="1685290" y="276225"/>
                      </a:lnTo>
                      <a:lnTo>
                        <a:pt x="168529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725" b="1" dirty="0">
                      <a:solidFill>
                        <a:sysClr val="windowText" lastClr="000000"/>
                      </a:solidFill>
                      <a:latin typeface="Calibri"/>
                    </a:rPr>
                    <a:t>KOMANDAN SABAH</a:t>
                  </a:r>
                </a:p>
              </p:txBody>
            </p:sp>
          </p:grpSp>
          <p:sp>
            <p:nvSpPr>
              <p:cNvPr id="332" name="object 178"/>
              <p:cNvSpPr/>
              <p:nvPr/>
            </p:nvSpPr>
            <p:spPr>
              <a:xfrm>
                <a:off x="2087290" y="1259204"/>
                <a:ext cx="410478" cy="516869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276225">
                    <a:moveTo>
                      <a:pt x="1685290" y="0"/>
                    </a:moveTo>
                    <a:lnTo>
                      <a:pt x="0" y="0"/>
                    </a:lnTo>
                    <a:lnTo>
                      <a:pt x="0" y="276225"/>
                    </a:lnTo>
                    <a:lnTo>
                      <a:pt x="1685290" y="276225"/>
                    </a:lnTo>
                    <a:lnTo>
                      <a:pt x="1685290" y="0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 defTabSz="829178"/>
                <a:endParaRPr sz="952" b="1" dirty="0">
                  <a:solidFill>
                    <a:srgbClr val="FFFF00"/>
                  </a:solidFill>
                  <a:latin typeface="Calibri"/>
                </a:endParaRPr>
              </a:p>
            </p:txBody>
          </p:sp>
        </p:grpSp>
        <p:cxnSp>
          <p:nvCxnSpPr>
            <p:cNvPr id="336" name="Straight Connector 335"/>
            <p:cNvCxnSpPr/>
            <p:nvPr/>
          </p:nvCxnSpPr>
          <p:spPr>
            <a:xfrm>
              <a:off x="4508500" y="6645701"/>
              <a:ext cx="324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>
              <a:off x="4508500" y="7204930"/>
              <a:ext cx="324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38" name="Group 337"/>
            <p:cNvGrpSpPr/>
            <p:nvPr/>
          </p:nvGrpSpPr>
          <p:grpSpPr>
            <a:xfrm>
              <a:off x="4824225" y="6402176"/>
              <a:ext cx="2260876" cy="508392"/>
              <a:chOff x="2087290" y="1259204"/>
              <a:chExt cx="2260876" cy="508392"/>
            </a:xfrm>
          </p:grpSpPr>
          <p:grpSp>
            <p:nvGrpSpPr>
              <p:cNvPr id="339" name="Group 338"/>
              <p:cNvGrpSpPr/>
              <p:nvPr/>
            </p:nvGrpSpPr>
            <p:grpSpPr>
              <a:xfrm>
                <a:off x="2500629" y="1259205"/>
                <a:ext cx="1847537" cy="508391"/>
                <a:chOff x="2051684" y="1259163"/>
                <a:chExt cx="1847537" cy="508391"/>
              </a:xfrm>
            </p:grpSpPr>
            <p:sp>
              <p:nvSpPr>
                <p:cNvPr id="342" name="object 73"/>
                <p:cNvSpPr/>
                <p:nvPr/>
              </p:nvSpPr>
              <p:spPr>
                <a:xfrm>
                  <a:off x="2051684" y="1468822"/>
                  <a:ext cx="1378800" cy="284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50" h="306705">
                      <a:moveTo>
                        <a:pt x="0" y="0"/>
                      </a:moveTo>
                      <a:lnTo>
                        <a:pt x="1047750" y="0"/>
                      </a:lnTo>
                      <a:lnTo>
                        <a:pt x="1047750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endParaRPr lang="en-MY" sz="635" b="1" spc="-5" dirty="0">
                    <a:solidFill>
                      <a:prstClr val="black"/>
                    </a:solidFill>
                    <a:latin typeface="Calibri"/>
                    <a:cs typeface="Tahoma"/>
                  </a:endParaRPr>
                </a:p>
                <a:p>
                  <a:pPr algn="ctr" defTabSz="829178"/>
                  <a:r>
                    <a:rPr lang="de-DE" sz="635" b="1" spc="-5" dirty="0">
                      <a:solidFill>
                        <a:prstClr val="black"/>
                      </a:solidFill>
                      <a:latin typeface="Calibri"/>
                      <a:cs typeface="Tahoma"/>
                    </a:rPr>
                    <a:t>WAN BADRUL KHUSAIMIN BIN WAN MAHADI </a:t>
                  </a:r>
                  <a:endParaRPr lang="en-MY" sz="635" b="1" spc="-5" dirty="0">
                    <a:solidFill>
                      <a:prstClr val="black"/>
                    </a:solidFill>
                    <a:latin typeface="Calibri"/>
                    <a:cs typeface="Tahoma"/>
                  </a:endParaRPr>
                </a:p>
                <a:p>
                  <a:pPr algn="ctr" defTabSz="829178"/>
                  <a:endParaRPr lang="en-MY" sz="635" b="1" spc="-5" dirty="0">
                    <a:solidFill>
                      <a:prstClr val="black"/>
                    </a:solidFill>
                    <a:latin typeface="Calibri"/>
                    <a:cs typeface="Tahoma"/>
                  </a:endParaRPr>
                </a:p>
              </p:txBody>
            </p:sp>
            <p:sp>
              <p:nvSpPr>
                <p:cNvPr id="343" name="object 75"/>
                <p:cNvSpPr/>
                <p:nvPr/>
              </p:nvSpPr>
              <p:spPr>
                <a:xfrm>
                  <a:off x="3431221" y="1474103"/>
                  <a:ext cx="468000" cy="293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075" h="306705">
                      <a:moveTo>
                        <a:pt x="0" y="0"/>
                      </a:moveTo>
                      <a:lnTo>
                        <a:pt x="981075" y="0"/>
                      </a:lnTo>
                      <a:lnTo>
                        <a:pt x="981075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dirty="0">
                      <a:solidFill>
                        <a:prstClr val="black"/>
                      </a:solidFill>
                      <a:latin typeface="Calibri"/>
                    </a:rPr>
                    <a:t>KP41</a:t>
                  </a:r>
                  <a:endParaRPr sz="635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4" name="object 178"/>
                <p:cNvSpPr/>
                <p:nvPr/>
              </p:nvSpPr>
              <p:spPr>
                <a:xfrm>
                  <a:off x="2051684" y="1259163"/>
                  <a:ext cx="1847216" cy="214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276225">
                      <a:moveTo>
                        <a:pt x="1685290" y="0"/>
                      </a:moveTo>
                      <a:lnTo>
                        <a:pt x="0" y="0"/>
                      </a:lnTo>
                      <a:lnTo>
                        <a:pt x="0" y="276225"/>
                      </a:lnTo>
                      <a:lnTo>
                        <a:pt x="1685290" y="276225"/>
                      </a:lnTo>
                      <a:lnTo>
                        <a:pt x="168529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725" b="1" dirty="0">
                      <a:solidFill>
                        <a:sysClr val="windowText" lastClr="000000"/>
                      </a:solidFill>
                      <a:latin typeface="Calibri"/>
                    </a:rPr>
                    <a:t>KOMANDAN UTARA</a:t>
                  </a:r>
                  <a:endParaRPr sz="725" b="1" dirty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41" name="object 178"/>
              <p:cNvSpPr/>
              <p:nvPr/>
            </p:nvSpPr>
            <p:spPr>
              <a:xfrm>
                <a:off x="2087290" y="1259204"/>
                <a:ext cx="410478" cy="501508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276225">
                    <a:moveTo>
                      <a:pt x="1685290" y="0"/>
                    </a:moveTo>
                    <a:lnTo>
                      <a:pt x="0" y="0"/>
                    </a:lnTo>
                    <a:lnTo>
                      <a:pt x="0" y="276225"/>
                    </a:lnTo>
                    <a:lnTo>
                      <a:pt x="1685290" y="276225"/>
                    </a:lnTo>
                    <a:lnTo>
                      <a:pt x="1685290" y="0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 defTabSz="829178"/>
                <a:endParaRPr sz="952" b="1" dirty="0">
                  <a:solidFill>
                    <a:srgbClr val="FFFF00"/>
                  </a:solidFill>
                  <a:latin typeface="Calibri"/>
                </a:endParaRPr>
              </a:p>
            </p:txBody>
          </p:sp>
        </p:grpSp>
        <p:cxnSp>
          <p:nvCxnSpPr>
            <p:cNvPr id="345" name="Straight Connector 344"/>
            <p:cNvCxnSpPr/>
            <p:nvPr/>
          </p:nvCxnSpPr>
          <p:spPr>
            <a:xfrm>
              <a:off x="10515600" y="919405"/>
              <a:ext cx="0" cy="53640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/>
          </p:nvCxnSpPr>
          <p:spPr>
            <a:xfrm>
              <a:off x="4679950" y="6286500"/>
              <a:ext cx="5832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>
            <a:xfrm>
              <a:off x="4673600" y="6016625"/>
              <a:ext cx="0" cy="11880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8" name="object 292"/>
            <p:cNvSpPr/>
            <p:nvPr/>
          </p:nvSpPr>
          <p:spPr>
            <a:xfrm>
              <a:off x="7211710" y="1510906"/>
              <a:ext cx="1440000" cy="216000"/>
            </a:xfrm>
            <a:custGeom>
              <a:avLst/>
              <a:gdLst/>
              <a:ahLst/>
              <a:cxnLst/>
              <a:rect l="l" t="t" r="r" b="b"/>
              <a:pathLst>
                <a:path w="1632585" h="266064">
                  <a:moveTo>
                    <a:pt x="1632585" y="0"/>
                  </a:moveTo>
                  <a:lnTo>
                    <a:pt x="0" y="0"/>
                  </a:lnTo>
                  <a:lnTo>
                    <a:pt x="0" y="266064"/>
                  </a:lnTo>
                  <a:lnTo>
                    <a:pt x="1632585" y="266064"/>
                  </a:lnTo>
                  <a:lnTo>
                    <a:pt x="1632585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/>
            <a:lstStyle/>
            <a:p>
              <a:pPr algn="ctr" defTabSz="829178"/>
              <a:r>
                <a:rPr lang="en-MY" sz="907" b="1" dirty="0">
                  <a:solidFill>
                    <a:sysClr val="windowText" lastClr="000000"/>
                  </a:solidFill>
                  <a:latin typeface="Calibri"/>
                </a:rPr>
                <a:t>PEJABAT NEGERI</a:t>
              </a:r>
              <a:endParaRPr sz="907" b="1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49" name="object 292"/>
            <p:cNvSpPr/>
            <p:nvPr/>
          </p:nvSpPr>
          <p:spPr>
            <a:xfrm>
              <a:off x="3954325" y="5927625"/>
              <a:ext cx="1440000" cy="216000"/>
            </a:xfrm>
            <a:custGeom>
              <a:avLst/>
              <a:gdLst/>
              <a:ahLst/>
              <a:cxnLst/>
              <a:rect l="l" t="t" r="r" b="b"/>
              <a:pathLst>
                <a:path w="1632585" h="266064">
                  <a:moveTo>
                    <a:pt x="1632585" y="0"/>
                  </a:moveTo>
                  <a:lnTo>
                    <a:pt x="0" y="0"/>
                  </a:lnTo>
                  <a:lnTo>
                    <a:pt x="0" y="266064"/>
                  </a:lnTo>
                  <a:lnTo>
                    <a:pt x="1632585" y="266064"/>
                  </a:lnTo>
                  <a:lnTo>
                    <a:pt x="1632585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/>
            <a:lstStyle/>
            <a:p>
              <a:pPr algn="ctr" defTabSz="829178"/>
              <a:r>
                <a:rPr lang="en-MY" sz="907" b="1" dirty="0">
                  <a:solidFill>
                    <a:sysClr val="windowText" lastClr="000000"/>
                  </a:solidFill>
                  <a:latin typeface="Calibri"/>
                </a:rPr>
                <a:t>PUSAT LATIHAN</a:t>
              </a:r>
              <a:endParaRPr sz="907" b="1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58" name="object 69"/>
            <p:cNvSpPr txBox="1"/>
            <p:nvPr/>
          </p:nvSpPr>
          <p:spPr>
            <a:xfrm>
              <a:off x="8508122" y="7236424"/>
              <a:ext cx="1850735" cy="150634"/>
            </a:xfrm>
            <a:prstGeom prst="rect">
              <a:avLst/>
            </a:prstGeom>
          </p:spPr>
          <p:txBody>
            <a:bodyPr vert="horz" wrap="square" lIns="0" tIns="10941" rIns="0" bIns="0" rtlCol="0">
              <a:spAutoFit/>
            </a:bodyPr>
            <a:lstStyle/>
            <a:p>
              <a:pPr marL="11516" defTabSz="829178">
                <a:spcBef>
                  <a:spcPts val="86"/>
                </a:spcBef>
              </a:pPr>
              <a:r>
                <a:rPr sz="816" spc="-5" dirty="0">
                  <a:solidFill>
                    <a:prstClr val="black"/>
                  </a:solidFill>
                  <a:latin typeface="Tahoma"/>
                  <a:cs typeface="Tahoma"/>
                </a:rPr>
                <a:t>Tarikh </a:t>
              </a:r>
              <a:r>
                <a:rPr sz="816" spc="-5" dirty="0" err="1">
                  <a:solidFill>
                    <a:prstClr val="black"/>
                  </a:solidFill>
                  <a:latin typeface="Tahoma"/>
                  <a:cs typeface="Tahoma"/>
                </a:rPr>
                <a:t>kemaskini</a:t>
              </a:r>
              <a:r>
                <a:rPr lang="en-US" sz="816" spc="-5" dirty="0">
                  <a:solidFill>
                    <a:prstClr val="black"/>
                  </a:solidFill>
                  <a:latin typeface="Tahoma"/>
                  <a:cs typeface="Tahoma"/>
                </a:rPr>
                <a:t>: 4 April </a:t>
              </a:r>
              <a:r>
                <a:rPr lang="en-MY" sz="816" spc="-5" dirty="0">
                  <a:solidFill>
                    <a:prstClr val="black"/>
                  </a:solidFill>
                  <a:latin typeface="Tahoma"/>
                  <a:cs typeface="Tahoma"/>
                </a:rPr>
                <a:t>2024</a:t>
              </a:r>
              <a:endParaRPr sz="816" dirty="0">
                <a:solidFill>
                  <a:prstClr val="black"/>
                </a:solidFill>
                <a:latin typeface="Tahoma"/>
                <a:cs typeface="Tahoma"/>
              </a:endParaRPr>
            </a:p>
          </p:txBody>
        </p:sp>
        <p:grpSp>
          <p:nvGrpSpPr>
            <p:cNvPr id="359" name="Group 358"/>
            <p:cNvGrpSpPr/>
            <p:nvPr/>
          </p:nvGrpSpPr>
          <p:grpSpPr>
            <a:xfrm>
              <a:off x="2910602" y="4373351"/>
              <a:ext cx="2260876" cy="474874"/>
              <a:chOff x="2087290" y="1259204"/>
              <a:chExt cx="2260876" cy="474874"/>
            </a:xfrm>
          </p:grpSpPr>
          <p:grpSp>
            <p:nvGrpSpPr>
              <p:cNvPr id="360" name="Group 359"/>
              <p:cNvGrpSpPr/>
              <p:nvPr/>
            </p:nvGrpSpPr>
            <p:grpSpPr>
              <a:xfrm>
                <a:off x="2500629" y="1259205"/>
                <a:ext cx="1847537" cy="463020"/>
                <a:chOff x="2051684" y="1259163"/>
                <a:chExt cx="1847537" cy="463020"/>
              </a:xfrm>
            </p:grpSpPr>
            <p:sp>
              <p:nvSpPr>
                <p:cNvPr id="363" name="object 73"/>
                <p:cNvSpPr/>
                <p:nvPr/>
              </p:nvSpPr>
              <p:spPr>
                <a:xfrm>
                  <a:off x="2051684" y="1495383"/>
                  <a:ext cx="1378800" cy="2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50" h="306705">
                      <a:moveTo>
                        <a:pt x="0" y="0"/>
                      </a:moveTo>
                      <a:lnTo>
                        <a:pt x="1047750" y="0"/>
                      </a:lnTo>
                      <a:lnTo>
                        <a:pt x="1047750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spc="-5" dirty="0">
                      <a:solidFill>
                        <a:prstClr val="black"/>
                      </a:solidFill>
                      <a:latin typeface="Calibri"/>
                      <a:cs typeface="Tahoma"/>
                    </a:rPr>
                    <a:t>TENGKU NAZLIA BINTI </a:t>
                  </a:r>
                </a:p>
                <a:p>
                  <a:pPr algn="ctr" defTabSz="829178"/>
                  <a:r>
                    <a:rPr lang="en-MY" sz="635" b="1" spc="-5" dirty="0">
                      <a:solidFill>
                        <a:prstClr val="black"/>
                      </a:solidFill>
                      <a:latin typeface="Calibri"/>
                      <a:cs typeface="Tahoma"/>
                    </a:rPr>
                    <a:t>TENGKU MOHAMMAD</a:t>
                  </a:r>
                </a:p>
              </p:txBody>
            </p:sp>
            <p:sp>
              <p:nvSpPr>
                <p:cNvPr id="364" name="object 75"/>
                <p:cNvSpPr/>
                <p:nvPr/>
              </p:nvSpPr>
              <p:spPr>
                <a:xfrm>
                  <a:off x="3431221" y="1493478"/>
                  <a:ext cx="468000" cy="2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075" h="306705">
                      <a:moveTo>
                        <a:pt x="0" y="0"/>
                      </a:moveTo>
                      <a:lnTo>
                        <a:pt x="981075" y="0"/>
                      </a:lnTo>
                      <a:lnTo>
                        <a:pt x="981075" y="306704"/>
                      </a:lnTo>
                      <a:lnTo>
                        <a:pt x="0" y="306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9525">
                  <a:solidFill>
                    <a:srgbClr val="000000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635" b="1" dirty="0">
                      <a:solidFill>
                        <a:prstClr val="black"/>
                      </a:solidFill>
                      <a:latin typeface="Calibri"/>
                    </a:rPr>
                    <a:t>F48</a:t>
                  </a:r>
                  <a:r>
                    <a:rPr lang="en-MY" sz="725" dirty="0">
                      <a:solidFill>
                        <a:prstClr val="black"/>
                      </a:solidFill>
                      <a:latin typeface="Calibri"/>
                    </a:rPr>
                    <a:t> </a:t>
                  </a:r>
                  <a:endParaRPr lang="en-MY" sz="635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5" name="object 178"/>
                <p:cNvSpPr/>
                <p:nvPr/>
              </p:nvSpPr>
              <p:spPr>
                <a:xfrm>
                  <a:off x="2051684" y="1259163"/>
                  <a:ext cx="1847216" cy="2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276225">
                      <a:moveTo>
                        <a:pt x="1685290" y="0"/>
                      </a:moveTo>
                      <a:lnTo>
                        <a:pt x="0" y="0"/>
                      </a:lnTo>
                      <a:lnTo>
                        <a:pt x="0" y="276225"/>
                      </a:lnTo>
                      <a:lnTo>
                        <a:pt x="1685290" y="276225"/>
                      </a:lnTo>
                      <a:lnTo>
                        <a:pt x="168529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 anchor="ctr"/>
                <a:lstStyle/>
                <a:p>
                  <a:pPr algn="ctr" defTabSz="829178"/>
                  <a:r>
                    <a:rPr lang="en-MY" sz="725" b="1" dirty="0">
                      <a:solidFill>
                        <a:sysClr val="windowText" lastClr="000000"/>
                      </a:solidFill>
                      <a:latin typeface="Calibri"/>
                    </a:rPr>
                    <a:t>PENGARAH BAHAGIAN</a:t>
                  </a:r>
                </a:p>
                <a:p>
                  <a:pPr algn="ctr" defTabSz="829178"/>
                  <a:r>
                    <a:rPr lang="en-MY" sz="725" b="1" dirty="0">
                      <a:solidFill>
                        <a:sysClr val="windowText" lastClr="000000"/>
                      </a:solidFill>
                      <a:latin typeface="Calibri"/>
                    </a:rPr>
                    <a:t>TEKNOLOGI MAKLUMAT</a:t>
                  </a:r>
                </a:p>
              </p:txBody>
            </p:sp>
          </p:grpSp>
          <p:pic>
            <p:nvPicPr>
              <p:cNvPr id="361" name="Picture 36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3345" y="1281128"/>
                <a:ext cx="403125" cy="4529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</p:pic>
          <p:sp>
            <p:nvSpPr>
              <p:cNvPr id="362" name="object 178"/>
              <p:cNvSpPr/>
              <p:nvPr/>
            </p:nvSpPr>
            <p:spPr>
              <a:xfrm>
                <a:off x="2087290" y="1259204"/>
                <a:ext cx="410478" cy="46800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276225">
                    <a:moveTo>
                      <a:pt x="1685290" y="0"/>
                    </a:moveTo>
                    <a:lnTo>
                      <a:pt x="0" y="0"/>
                    </a:lnTo>
                    <a:lnTo>
                      <a:pt x="0" y="276225"/>
                    </a:lnTo>
                    <a:lnTo>
                      <a:pt x="1685290" y="276225"/>
                    </a:lnTo>
                    <a:lnTo>
                      <a:pt x="1685290" y="0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 defTabSz="829178"/>
                <a:endParaRPr sz="952" b="1" dirty="0">
                  <a:solidFill>
                    <a:srgbClr val="FFFF00"/>
                  </a:solidFill>
                  <a:latin typeface="Calibri"/>
                </a:endParaRPr>
              </a:p>
            </p:txBody>
          </p:sp>
        </p:grpSp>
        <p:cxnSp>
          <p:nvCxnSpPr>
            <p:cNvPr id="366" name="Straight Connector 365"/>
            <p:cNvCxnSpPr/>
            <p:nvPr/>
          </p:nvCxnSpPr>
          <p:spPr>
            <a:xfrm>
              <a:off x="2764300" y="4591050"/>
              <a:ext cx="144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24" name="Picture 3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73" y="1951372"/>
            <a:ext cx="360646" cy="41073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711079-4014-4213-91FC-F72EEA28514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35" y="2953289"/>
            <a:ext cx="343291" cy="4080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D33D05-934F-47DF-A6AE-CE87D91890F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661" y="4453135"/>
            <a:ext cx="366728" cy="4328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F85163-0A68-4906-92AC-9CEF1B8B181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91" y="3446359"/>
            <a:ext cx="353010" cy="3972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BE5E37-4474-4D5E-8CF8-1CD57F77116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271" y="3459656"/>
            <a:ext cx="358718" cy="4031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A31F93-E7DE-4FF5-98ED-1094FDF9E36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392" y="3977882"/>
            <a:ext cx="336635" cy="3989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7B37279-FD11-4D90-A515-45F010F88F9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428" y="185949"/>
            <a:ext cx="371812" cy="49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CBFC79-4BD9-4E9F-B7AB-9EDF6DAEF4A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63" y="3970575"/>
            <a:ext cx="346745" cy="4122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E13D389-E396-4F01-8EF3-2CB805647DB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225" y="5808794"/>
            <a:ext cx="372222" cy="45088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A4E1A99-F9E2-48AA-A1F9-14F38F58F1D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434" y="6324634"/>
            <a:ext cx="342209" cy="44484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D91D410-C774-4690-AC8A-BC654DA73A2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48" y="4991967"/>
            <a:ext cx="346683" cy="4174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A16F91-06AB-48F6-8FBC-97BBD7689182}"/>
              </a:ext>
            </a:extLst>
          </p:cNvPr>
          <p:cNvSpPr/>
          <p:nvPr/>
        </p:nvSpPr>
        <p:spPr>
          <a:xfrm>
            <a:off x="1926084" y="3178052"/>
            <a:ext cx="1383578" cy="190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178"/>
            <a:r>
              <a:rPr lang="en-MY" sz="635" b="1" spc="-5" dirty="0">
                <a:solidFill>
                  <a:prstClr val="black"/>
                </a:solidFill>
                <a:latin typeface="Calibri"/>
                <a:cs typeface="Tahoma"/>
              </a:rPr>
              <a:t>KHAIRUL ASWADI BIN KAMARUDIN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C29FE5-C944-4A57-994A-2AD0ADBD1536}"/>
              </a:ext>
            </a:extLst>
          </p:cNvPr>
          <p:cNvSpPr/>
          <p:nvPr/>
        </p:nvSpPr>
        <p:spPr>
          <a:xfrm>
            <a:off x="9144720" y="3206697"/>
            <a:ext cx="1065035" cy="2039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9178"/>
            <a:r>
              <a:rPr lang="en-MY" sz="725" b="1" spc="-5" dirty="0">
                <a:solidFill>
                  <a:prstClr val="black"/>
                </a:solidFill>
                <a:latin typeface="Calibri"/>
                <a:cs typeface="Tahoma"/>
              </a:rPr>
              <a:t>DARMAN BIN DABANG</a:t>
            </a:r>
            <a:endParaRPr lang="en-MY" sz="399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F579D6-1477-4DD0-ABAB-EBC72701BD1C}"/>
              </a:ext>
            </a:extLst>
          </p:cNvPr>
          <p:cNvSpPr/>
          <p:nvPr/>
        </p:nvSpPr>
        <p:spPr>
          <a:xfrm>
            <a:off x="6544532" y="2668607"/>
            <a:ext cx="1394934" cy="2039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9178"/>
            <a:r>
              <a:rPr lang="en-MY" sz="725" b="1" spc="-5" dirty="0">
                <a:solidFill>
                  <a:prstClr val="black"/>
                </a:solidFill>
                <a:latin typeface="Calibri"/>
                <a:cs typeface="Tahoma"/>
              </a:rPr>
              <a:t>MOHAMAD RAZIB BIN BUHAINI</a:t>
            </a:r>
            <a:endParaRPr lang="en-MY" sz="399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9440AB-E38C-43E8-A3A7-51C56F9935A8}"/>
              </a:ext>
            </a:extLst>
          </p:cNvPr>
          <p:cNvSpPr/>
          <p:nvPr/>
        </p:nvSpPr>
        <p:spPr>
          <a:xfrm>
            <a:off x="2004001" y="2668607"/>
            <a:ext cx="1249701" cy="2039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9178"/>
            <a:r>
              <a:rPr lang="en-MY" sz="725" b="1" spc="-5" dirty="0">
                <a:solidFill>
                  <a:prstClr val="black"/>
                </a:solidFill>
                <a:latin typeface="Calibri"/>
                <a:cs typeface="Tahoma"/>
              </a:rPr>
              <a:t>MD SHAH RIZAL BIN ZAINAL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756C2FD-A8BF-461A-A594-B88DB2B53BE2}"/>
              </a:ext>
            </a:extLst>
          </p:cNvPr>
          <p:cNvSpPr/>
          <p:nvPr/>
        </p:nvSpPr>
        <p:spPr>
          <a:xfrm>
            <a:off x="8925805" y="2166907"/>
            <a:ext cx="1292341" cy="2039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9178"/>
            <a:r>
              <a:rPr lang="en-MY" sz="725" b="1" spc="-5" dirty="0">
                <a:solidFill>
                  <a:prstClr val="black"/>
                </a:solidFill>
                <a:latin typeface="Calibri"/>
                <a:cs typeface="Tahoma"/>
              </a:rPr>
              <a:t>ABDUL AZIZ BIN SIDI AHMAD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58AA623-4F9E-4DE3-9A1C-994FFE162935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68" y="2520573"/>
            <a:ext cx="367558" cy="42754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06B84A9-2C4C-42D8-9D1D-1878A8070D9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599144" y="3471413"/>
            <a:ext cx="347474" cy="4121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5BDEFBC-75E7-4D16-AFD8-7E4948BC386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264594" y="3940084"/>
            <a:ext cx="362392" cy="417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BC4A01-5FF1-4D62-9189-679207A5F629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293717" y="5817611"/>
            <a:ext cx="349004" cy="40123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57C2617-43F1-45B2-A3D2-117BFBB21A64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898379" y="2459111"/>
            <a:ext cx="360838" cy="408234"/>
          </a:xfrm>
          <a:prstGeom prst="rect">
            <a:avLst/>
          </a:prstGeom>
        </p:spPr>
      </p:pic>
      <p:pic>
        <p:nvPicPr>
          <p:cNvPr id="298" name="Picture 297">
            <a:extLst>
              <a:ext uri="{FF2B5EF4-FFF2-40B4-BE49-F238E27FC236}">
                <a16:creationId xmlns:a16="http://schemas.microsoft.com/office/drawing/2014/main" id="{9735161A-C0F3-49AC-97B0-4E41F10D5E4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05" y="4976178"/>
            <a:ext cx="351553" cy="39373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4D4F81D-D9C1-4C0B-8A40-16F0CDD6B36E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6"/>
          <a:stretch/>
        </p:blipFill>
        <p:spPr>
          <a:xfrm>
            <a:off x="1614089" y="4304017"/>
            <a:ext cx="338191" cy="39977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9382368-EBF9-4D01-BED8-CFDCFA148A0C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" b="39307"/>
          <a:stretch/>
        </p:blipFill>
        <p:spPr>
          <a:xfrm>
            <a:off x="3290049" y="6321029"/>
            <a:ext cx="348495" cy="43156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9EC2766-3698-40B4-BAB3-CD4EB0E18534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3"/>
          <a:stretch/>
        </p:blipFill>
        <p:spPr>
          <a:xfrm>
            <a:off x="3807440" y="1317849"/>
            <a:ext cx="337103" cy="38929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C5B3A7C-610B-4BFF-A159-C5549C2BE8B3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69" y="4809873"/>
            <a:ext cx="343864" cy="409448"/>
          </a:xfrm>
          <a:prstGeom prst="rect">
            <a:avLst/>
          </a:prstGeom>
        </p:spPr>
      </p:pic>
      <p:pic>
        <p:nvPicPr>
          <p:cNvPr id="315" name="Picture 314">
            <a:extLst>
              <a:ext uri="{FF2B5EF4-FFF2-40B4-BE49-F238E27FC236}">
                <a16:creationId xmlns:a16="http://schemas.microsoft.com/office/drawing/2014/main" id="{B7800798-FE55-457D-BE1F-42B9F4DFD458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080" y="1955854"/>
            <a:ext cx="335067" cy="40154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25C4EF5-FA1C-4E0F-9E4C-783FB722A87F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174" y="3466440"/>
            <a:ext cx="327160" cy="39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941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289</Words>
  <Application>Microsoft Office PowerPoint</Application>
  <PresentationFormat>Widescreen</PresentationFormat>
  <Paragraphs>118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Tahoma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2024-04-04T02:04:22Z</dcterms:created>
  <dcterms:modified xsi:type="dcterms:W3CDTF">2024-04-04T02:06:14Z</dcterms:modified>
</cp:coreProperties>
</file>